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75" r:id="rId6"/>
    <p:sldId id="276" r:id="rId7"/>
    <p:sldId id="277" r:id="rId8"/>
    <p:sldId id="278" r:id="rId9"/>
    <p:sldId id="279" r:id="rId10"/>
    <p:sldId id="272" r:id="rId11"/>
    <p:sldId id="274" r:id="rId12"/>
    <p:sldId id="263" r:id="rId13"/>
    <p:sldId id="266" r:id="rId14"/>
    <p:sldId id="280"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477B7-1ADB-4E35-9BF4-C473CEA8077B}" v="26" dt="2021-05-20T23:23:16.4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347" autoAdjust="0"/>
  </p:normalViewPr>
  <p:slideViewPr>
    <p:cSldViewPr>
      <p:cViewPr varScale="1">
        <p:scale>
          <a:sx n="61" d="100"/>
          <a:sy n="61" d="100"/>
        </p:scale>
        <p:origin x="1860" y="6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71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ck Hurt [WA]" userId="b420cd69-9c01-4b55-b9d3-9b53385cc4d8" providerId="ADAL" clId="{26A477B7-1ADB-4E35-9BF4-C473CEA8077B}"/>
    <pc:docChg chg="undo redo custSel addSld delSld modSld sldOrd modShowInfo">
      <pc:chgData name="Chuck Hurt [WA]" userId="b420cd69-9c01-4b55-b9d3-9b53385cc4d8" providerId="ADAL" clId="{26A477B7-1ADB-4E35-9BF4-C473CEA8077B}" dt="2021-05-22T18:18:47.708" v="3627" actId="6549"/>
      <pc:docMkLst>
        <pc:docMk/>
      </pc:docMkLst>
      <pc:sldChg chg="modSp mod modNotesTx">
        <pc:chgData name="Chuck Hurt [WA]" userId="b420cd69-9c01-4b55-b9d3-9b53385cc4d8" providerId="ADAL" clId="{26A477B7-1ADB-4E35-9BF4-C473CEA8077B}" dt="2021-05-22T18:17:47.516" v="3615" actId="6549"/>
        <pc:sldMkLst>
          <pc:docMk/>
          <pc:sldMk cId="0" sldId="256"/>
        </pc:sldMkLst>
        <pc:spChg chg="mod">
          <ac:chgData name="Chuck Hurt [WA]" userId="b420cd69-9c01-4b55-b9d3-9b53385cc4d8" providerId="ADAL" clId="{26A477B7-1ADB-4E35-9BF4-C473CEA8077B}" dt="2021-05-13T17:36:16.957" v="13" actId="20577"/>
          <ac:spMkLst>
            <pc:docMk/>
            <pc:sldMk cId="0" sldId="256"/>
            <ac:spMk id="34818" creationId="{8D50D7B1-6264-41D1-85C8-74D4CC8040D6}"/>
          </ac:spMkLst>
        </pc:spChg>
        <pc:spChg chg="mod">
          <ac:chgData name="Chuck Hurt [WA]" userId="b420cd69-9c01-4b55-b9d3-9b53385cc4d8" providerId="ADAL" clId="{26A477B7-1ADB-4E35-9BF4-C473CEA8077B}" dt="2021-05-13T17:41:29.490" v="130" actId="20577"/>
          <ac:spMkLst>
            <pc:docMk/>
            <pc:sldMk cId="0" sldId="256"/>
            <ac:spMk id="34819" creationId="{BD822B2F-194C-4DD7-89B7-EE22A89D3720}"/>
          </ac:spMkLst>
        </pc:spChg>
      </pc:sldChg>
      <pc:sldChg chg="modSp mod modNotesTx">
        <pc:chgData name="Chuck Hurt [WA]" userId="b420cd69-9c01-4b55-b9d3-9b53385cc4d8" providerId="ADAL" clId="{26A477B7-1ADB-4E35-9BF4-C473CEA8077B}" dt="2021-05-22T18:17:51.414" v="3616" actId="6549"/>
        <pc:sldMkLst>
          <pc:docMk/>
          <pc:sldMk cId="0" sldId="257"/>
        </pc:sldMkLst>
        <pc:spChg chg="mod">
          <ac:chgData name="Chuck Hurt [WA]" userId="b420cd69-9c01-4b55-b9d3-9b53385cc4d8" providerId="ADAL" clId="{26A477B7-1ADB-4E35-9BF4-C473CEA8077B}" dt="2021-05-13T17:41:58.752" v="137" actId="20577"/>
          <ac:spMkLst>
            <pc:docMk/>
            <pc:sldMk cId="0" sldId="257"/>
            <ac:spMk id="36866" creationId="{84931824-9B6E-45DE-AC12-0D9D697E0DB0}"/>
          </ac:spMkLst>
        </pc:spChg>
        <pc:spChg chg="mod">
          <ac:chgData name="Chuck Hurt [WA]" userId="b420cd69-9c01-4b55-b9d3-9b53385cc4d8" providerId="ADAL" clId="{26A477B7-1ADB-4E35-9BF4-C473CEA8077B}" dt="2021-05-13T17:43:28.821" v="313" actId="20577"/>
          <ac:spMkLst>
            <pc:docMk/>
            <pc:sldMk cId="0" sldId="257"/>
            <ac:spMk id="36867" creationId="{42771C5D-FA64-4774-B1FB-8ECFFC5CC186}"/>
          </ac:spMkLst>
        </pc:spChg>
      </pc:sldChg>
      <pc:sldChg chg="addSp delSp modSp mod modNotesTx">
        <pc:chgData name="Chuck Hurt [WA]" userId="b420cd69-9c01-4b55-b9d3-9b53385cc4d8" providerId="ADAL" clId="{26A477B7-1ADB-4E35-9BF4-C473CEA8077B}" dt="2021-05-22T18:17:55.083" v="3617" actId="6549"/>
        <pc:sldMkLst>
          <pc:docMk/>
          <pc:sldMk cId="0" sldId="258"/>
        </pc:sldMkLst>
        <pc:spChg chg="mod">
          <ac:chgData name="Chuck Hurt [WA]" userId="b420cd69-9c01-4b55-b9d3-9b53385cc4d8" providerId="ADAL" clId="{26A477B7-1ADB-4E35-9BF4-C473CEA8077B}" dt="2021-05-17T18:15:54.416" v="2140" actId="20577"/>
          <ac:spMkLst>
            <pc:docMk/>
            <pc:sldMk cId="0" sldId="258"/>
            <ac:spMk id="114691" creationId="{931AA143-C8EB-4B3E-AD63-AAFDF88630FA}"/>
          </ac:spMkLst>
        </pc:spChg>
        <pc:picChg chg="add mod">
          <ac:chgData name="Chuck Hurt [WA]" userId="b420cd69-9c01-4b55-b9d3-9b53385cc4d8" providerId="ADAL" clId="{26A477B7-1ADB-4E35-9BF4-C473CEA8077B}" dt="2021-05-13T17:45:28.056" v="320" actId="14100"/>
          <ac:picMkLst>
            <pc:docMk/>
            <pc:sldMk cId="0" sldId="258"/>
            <ac:picMk id="3" creationId="{616E58FE-121C-4BFA-B2CC-A88F8869F3BF}"/>
          </ac:picMkLst>
        </pc:picChg>
        <pc:picChg chg="del mod">
          <ac:chgData name="Chuck Hurt [WA]" userId="b420cd69-9c01-4b55-b9d3-9b53385cc4d8" providerId="ADAL" clId="{26A477B7-1ADB-4E35-9BF4-C473CEA8077B}" dt="2021-05-17T18:15:18.072" v="2134" actId="478"/>
          <ac:picMkLst>
            <pc:docMk/>
            <pc:sldMk cId="0" sldId="258"/>
            <ac:picMk id="4" creationId="{5E7B9540-38FD-4BD5-A705-D9BA01D397E0}"/>
          </ac:picMkLst>
        </pc:picChg>
      </pc:sldChg>
      <pc:sldChg chg="modSp mod modNotesTx">
        <pc:chgData name="Chuck Hurt [WA]" userId="b420cd69-9c01-4b55-b9d3-9b53385cc4d8" providerId="ADAL" clId="{26A477B7-1ADB-4E35-9BF4-C473CEA8077B}" dt="2021-05-22T18:17:58.648" v="3618" actId="6549"/>
        <pc:sldMkLst>
          <pc:docMk/>
          <pc:sldMk cId="4079168652" sldId="259"/>
        </pc:sldMkLst>
        <pc:spChg chg="mod">
          <ac:chgData name="Chuck Hurt [WA]" userId="b420cd69-9c01-4b55-b9d3-9b53385cc4d8" providerId="ADAL" clId="{26A477B7-1ADB-4E35-9BF4-C473CEA8077B}" dt="2021-05-20T23:19:52.784" v="3541" actId="207"/>
          <ac:spMkLst>
            <pc:docMk/>
            <pc:sldMk cId="4079168652" sldId="259"/>
            <ac:spMk id="3" creationId="{71DF19BA-859A-4CD2-AE4E-41ADA838B48F}"/>
          </ac:spMkLst>
        </pc:spChg>
      </pc:sldChg>
      <pc:sldChg chg="del">
        <pc:chgData name="Chuck Hurt [WA]" userId="b420cd69-9c01-4b55-b9d3-9b53385cc4d8" providerId="ADAL" clId="{26A477B7-1ADB-4E35-9BF4-C473CEA8077B}" dt="2021-05-13T17:32:42.114" v="0" actId="2696"/>
        <pc:sldMkLst>
          <pc:docMk/>
          <pc:sldMk cId="2951997737" sldId="262"/>
        </pc:sldMkLst>
      </pc:sldChg>
      <pc:sldChg chg="modSp mod ord modNotesTx">
        <pc:chgData name="Chuck Hurt [WA]" userId="b420cd69-9c01-4b55-b9d3-9b53385cc4d8" providerId="ADAL" clId="{26A477B7-1ADB-4E35-9BF4-C473CEA8077B}" dt="2021-05-22T18:18:37.263" v="3625" actId="6549"/>
        <pc:sldMkLst>
          <pc:docMk/>
          <pc:sldMk cId="3557351553" sldId="263"/>
        </pc:sldMkLst>
        <pc:spChg chg="mod">
          <ac:chgData name="Chuck Hurt [WA]" userId="b420cd69-9c01-4b55-b9d3-9b53385cc4d8" providerId="ADAL" clId="{26A477B7-1ADB-4E35-9BF4-C473CEA8077B}" dt="2021-05-17T19:39:38.822" v="2467" actId="20577"/>
          <ac:spMkLst>
            <pc:docMk/>
            <pc:sldMk cId="3557351553" sldId="263"/>
            <ac:spMk id="2" creationId="{FA359CBF-4618-4364-BC44-45E4A4212779}"/>
          </ac:spMkLst>
        </pc:spChg>
        <pc:spChg chg="mod">
          <ac:chgData name="Chuck Hurt [WA]" userId="b420cd69-9c01-4b55-b9d3-9b53385cc4d8" providerId="ADAL" clId="{26A477B7-1ADB-4E35-9BF4-C473CEA8077B}" dt="2021-05-20T23:22:34.880" v="3605" actId="255"/>
          <ac:spMkLst>
            <pc:docMk/>
            <pc:sldMk cId="3557351553" sldId="263"/>
            <ac:spMk id="3" creationId="{A6E43B32-A5CE-4901-A6F3-2A2A7DB6E6B5}"/>
          </ac:spMkLst>
        </pc:spChg>
      </pc:sldChg>
      <pc:sldChg chg="del">
        <pc:chgData name="Chuck Hurt [WA]" userId="b420cd69-9c01-4b55-b9d3-9b53385cc4d8" providerId="ADAL" clId="{26A477B7-1ADB-4E35-9BF4-C473CEA8077B}" dt="2021-05-13T18:30:38.180" v="2043" actId="2696"/>
        <pc:sldMkLst>
          <pc:docMk/>
          <pc:sldMk cId="405130143" sldId="265"/>
        </pc:sldMkLst>
      </pc:sldChg>
      <pc:sldChg chg="modSp mod modNotesTx">
        <pc:chgData name="Chuck Hurt [WA]" userId="b420cd69-9c01-4b55-b9d3-9b53385cc4d8" providerId="ADAL" clId="{26A477B7-1ADB-4E35-9BF4-C473CEA8077B}" dt="2021-05-22T18:18:43.529" v="3626" actId="6549"/>
        <pc:sldMkLst>
          <pc:docMk/>
          <pc:sldMk cId="1225734718" sldId="266"/>
        </pc:sldMkLst>
        <pc:spChg chg="mod">
          <ac:chgData name="Chuck Hurt [WA]" userId="b420cd69-9c01-4b55-b9d3-9b53385cc4d8" providerId="ADAL" clId="{26A477B7-1ADB-4E35-9BF4-C473CEA8077B}" dt="2021-05-17T20:07:37.961" v="3002" actId="255"/>
          <ac:spMkLst>
            <pc:docMk/>
            <pc:sldMk cId="1225734718" sldId="266"/>
            <ac:spMk id="3" creationId="{2348FBC0-D721-4DE7-993E-4F06F0DBE31C}"/>
          </ac:spMkLst>
        </pc:spChg>
      </pc:sldChg>
      <pc:sldChg chg="del">
        <pc:chgData name="Chuck Hurt [WA]" userId="b420cd69-9c01-4b55-b9d3-9b53385cc4d8" providerId="ADAL" clId="{26A477B7-1ADB-4E35-9BF4-C473CEA8077B}" dt="2021-05-13T17:35:46.368" v="2" actId="2696"/>
        <pc:sldMkLst>
          <pc:docMk/>
          <pc:sldMk cId="4196952903" sldId="267"/>
        </pc:sldMkLst>
      </pc:sldChg>
      <pc:sldChg chg="del">
        <pc:chgData name="Chuck Hurt [WA]" userId="b420cd69-9c01-4b55-b9d3-9b53385cc4d8" providerId="ADAL" clId="{26A477B7-1ADB-4E35-9BF4-C473CEA8077B}" dt="2021-05-17T20:06:18.243" v="2982" actId="2696"/>
        <pc:sldMkLst>
          <pc:docMk/>
          <pc:sldMk cId="1003447353" sldId="268"/>
        </pc:sldMkLst>
      </pc:sldChg>
      <pc:sldChg chg="del">
        <pc:chgData name="Chuck Hurt [WA]" userId="b420cd69-9c01-4b55-b9d3-9b53385cc4d8" providerId="ADAL" clId="{26A477B7-1ADB-4E35-9BF4-C473CEA8077B}" dt="2021-05-13T18:30:48.680" v="2044" actId="2696"/>
        <pc:sldMkLst>
          <pc:docMk/>
          <pc:sldMk cId="591528263" sldId="269"/>
        </pc:sldMkLst>
      </pc:sldChg>
      <pc:sldChg chg="modSp del mod">
        <pc:chgData name="Chuck Hurt [WA]" userId="b420cd69-9c01-4b55-b9d3-9b53385cc4d8" providerId="ADAL" clId="{26A477B7-1ADB-4E35-9BF4-C473CEA8077B}" dt="2021-05-13T18:46:01.193" v="2132" actId="2696"/>
        <pc:sldMkLst>
          <pc:docMk/>
          <pc:sldMk cId="2868928262" sldId="270"/>
        </pc:sldMkLst>
        <pc:spChg chg="mod">
          <ac:chgData name="Chuck Hurt [WA]" userId="b420cd69-9c01-4b55-b9d3-9b53385cc4d8" providerId="ADAL" clId="{26A477B7-1ADB-4E35-9BF4-C473CEA8077B}" dt="2021-05-13T18:40:50.800" v="2081" actId="27636"/>
          <ac:spMkLst>
            <pc:docMk/>
            <pc:sldMk cId="2868928262" sldId="270"/>
            <ac:spMk id="3" creationId="{9A447D3F-9C84-4312-A14B-5E2A3FFE97BA}"/>
          </ac:spMkLst>
        </pc:spChg>
      </pc:sldChg>
      <pc:sldChg chg="del">
        <pc:chgData name="Chuck Hurt [WA]" userId="b420cd69-9c01-4b55-b9d3-9b53385cc4d8" providerId="ADAL" clId="{26A477B7-1ADB-4E35-9BF4-C473CEA8077B}" dt="2021-05-17T18:47:00.856" v="2366" actId="2696"/>
        <pc:sldMkLst>
          <pc:docMk/>
          <pc:sldMk cId="3196451600" sldId="271"/>
        </pc:sldMkLst>
      </pc:sldChg>
      <pc:sldChg chg="modSp mod ord modNotesTx">
        <pc:chgData name="Chuck Hurt [WA]" userId="b420cd69-9c01-4b55-b9d3-9b53385cc4d8" providerId="ADAL" clId="{26A477B7-1ADB-4E35-9BF4-C473CEA8077B}" dt="2021-05-22T18:18:27.628" v="3623" actId="6549"/>
        <pc:sldMkLst>
          <pc:docMk/>
          <pc:sldMk cId="3200675304" sldId="272"/>
        </pc:sldMkLst>
        <pc:spChg chg="mod">
          <ac:chgData name="Chuck Hurt [WA]" userId="b420cd69-9c01-4b55-b9d3-9b53385cc4d8" providerId="ADAL" clId="{26A477B7-1ADB-4E35-9BF4-C473CEA8077B}" dt="2021-05-20T23:23:16.405" v="3613" actId="14100"/>
          <ac:spMkLst>
            <pc:docMk/>
            <pc:sldMk cId="3200675304" sldId="272"/>
            <ac:spMk id="3" creationId="{354DB78F-0C70-4ED5-80F1-DFBA59C0BD40}"/>
          </ac:spMkLst>
        </pc:spChg>
      </pc:sldChg>
      <pc:sldChg chg="addSp delSp modSp add del mod modTransition">
        <pc:chgData name="Chuck Hurt [WA]" userId="b420cd69-9c01-4b55-b9d3-9b53385cc4d8" providerId="ADAL" clId="{26A477B7-1ADB-4E35-9BF4-C473CEA8077B}" dt="2021-05-13T18:46:17.456" v="2133" actId="2696"/>
        <pc:sldMkLst>
          <pc:docMk/>
          <pc:sldMk cId="0" sldId="273"/>
        </pc:sldMkLst>
        <pc:spChg chg="add mod">
          <ac:chgData name="Chuck Hurt [WA]" userId="b420cd69-9c01-4b55-b9d3-9b53385cc4d8" providerId="ADAL" clId="{26A477B7-1ADB-4E35-9BF4-C473CEA8077B}" dt="2021-05-13T18:44:45.466" v="2124" actId="21"/>
          <ac:spMkLst>
            <pc:docMk/>
            <pc:sldMk cId="0" sldId="273"/>
            <ac:spMk id="4" creationId="{5AB560C6-B959-426A-9A8A-BA8A992FD847}"/>
          </ac:spMkLst>
        </pc:spChg>
        <pc:graphicFrameChg chg="del mod modGraphic">
          <ac:chgData name="Chuck Hurt [WA]" userId="b420cd69-9c01-4b55-b9d3-9b53385cc4d8" providerId="ADAL" clId="{26A477B7-1ADB-4E35-9BF4-C473CEA8077B}" dt="2021-05-13T18:44:45.466" v="2124" actId="21"/>
          <ac:graphicFrameMkLst>
            <pc:docMk/>
            <pc:sldMk cId="0" sldId="273"/>
            <ac:graphicFrameMk id="3" creationId="{9885290E-1237-41F1-A40E-8070A97C3D8A}"/>
          </ac:graphicFrameMkLst>
        </pc:graphicFrameChg>
      </pc:sldChg>
      <pc:sldChg chg="del">
        <pc:chgData name="Chuck Hurt [WA]" userId="b420cd69-9c01-4b55-b9d3-9b53385cc4d8" providerId="ADAL" clId="{26A477B7-1ADB-4E35-9BF4-C473CEA8077B}" dt="2021-05-13T17:34:35.835" v="1" actId="2696"/>
        <pc:sldMkLst>
          <pc:docMk/>
          <pc:sldMk cId="911051660" sldId="273"/>
        </pc:sldMkLst>
      </pc:sldChg>
      <pc:sldChg chg="modSp mod ord modNotesTx">
        <pc:chgData name="Chuck Hurt [WA]" userId="b420cd69-9c01-4b55-b9d3-9b53385cc4d8" providerId="ADAL" clId="{26A477B7-1ADB-4E35-9BF4-C473CEA8077B}" dt="2021-05-22T18:18:31.095" v="3624" actId="6549"/>
        <pc:sldMkLst>
          <pc:docMk/>
          <pc:sldMk cId="4251047306" sldId="274"/>
        </pc:sldMkLst>
        <pc:spChg chg="mod">
          <ac:chgData name="Chuck Hurt [WA]" userId="b420cd69-9c01-4b55-b9d3-9b53385cc4d8" providerId="ADAL" clId="{26A477B7-1ADB-4E35-9BF4-C473CEA8077B}" dt="2021-05-20T23:22:54.901" v="3607" actId="255"/>
          <ac:spMkLst>
            <pc:docMk/>
            <pc:sldMk cId="4251047306" sldId="274"/>
            <ac:spMk id="3" creationId="{EBE425A7-3DB8-4433-9A14-8BFB1DE73583}"/>
          </ac:spMkLst>
        </pc:spChg>
      </pc:sldChg>
      <pc:sldChg chg="modSp mod modNotesTx">
        <pc:chgData name="Chuck Hurt [WA]" userId="b420cd69-9c01-4b55-b9d3-9b53385cc4d8" providerId="ADAL" clId="{26A477B7-1ADB-4E35-9BF4-C473CEA8077B}" dt="2021-05-21T15:36:00.225" v="3614" actId="6549"/>
        <pc:sldMkLst>
          <pc:docMk/>
          <pc:sldMk cId="2387892331" sldId="275"/>
        </pc:sldMkLst>
        <pc:spChg chg="mod">
          <ac:chgData name="Chuck Hurt [WA]" userId="b420cd69-9c01-4b55-b9d3-9b53385cc4d8" providerId="ADAL" clId="{26A477B7-1ADB-4E35-9BF4-C473CEA8077B}" dt="2021-05-17T18:19:30.159" v="2141" actId="6549"/>
          <ac:spMkLst>
            <pc:docMk/>
            <pc:sldMk cId="2387892331" sldId="275"/>
            <ac:spMk id="3" creationId="{718F765D-A1CC-445F-8CBB-E9C12A6F2BFF}"/>
          </ac:spMkLst>
        </pc:spChg>
      </pc:sldChg>
      <pc:sldChg chg="new del">
        <pc:chgData name="Chuck Hurt [WA]" userId="b420cd69-9c01-4b55-b9d3-9b53385cc4d8" providerId="ADAL" clId="{26A477B7-1ADB-4E35-9BF4-C473CEA8077B}" dt="2021-05-13T18:08:48.328" v="961" actId="2696"/>
        <pc:sldMkLst>
          <pc:docMk/>
          <pc:sldMk cId="857468762" sldId="276"/>
        </pc:sldMkLst>
      </pc:sldChg>
      <pc:sldChg chg="addSp delSp modSp add mod modNotesTx">
        <pc:chgData name="Chuck Hurt [WA]" userId="b420cd69-9c01-4b55-b9d3-9b53385cc4d8" providerId="ADAL" clId="{26A477B7-1ADB-4E35-9BF4-C473CEA8077B}" dt="2021-05-22T18:18:04.618" v="3619" actId="6549"/>
        <pc:sldMkLst>
          <pc:docMk/>
          <pc:sldMk cId="2821204783" sldId="276"/>
        </pc:sldMkLst>
        <pc:spChg chg="mod">
          <ac:chgData name="Chuck Hurt [WA]" userId="b420cd69-9c01-4b55-b9d3-9b53385cc4d8" providerId="ADAL" clId="{26A477B7-1ADB-4E35-9BF4-C473CEA8077B}" dt="2021-05-13T18:09:17.777" v="976" actId="20577"/>
          <ac:spMkLst>
            <pc:docMk/>
            <pc:sldMk cId="2821204783" sldId="276"/>
            <ac:spMk id="2" creationId="{FE598A2C-78C9-43E0-AC35-3477E1346996}"/>
          </ac:spMkLst>
        </pc:spChg>
        <pc:spChg chg="del mod">
          <ac:chgData name="Chuck Hurt [WA]" userId="b420cd69-9c01-4b55-b9d3-9b53385cc4d8" providerId="ADAL" clId="{26A477B7-1ADB-4E35-9BF4-C473CEA8077B}" dt="2021-05-13T18:09:54.816" v="979" actId="3680"/>
          <ac:spMkLst>
            <pc:docMk/>
            <pc:sldMk cId="2821204783" sldId="276"/>
            <ac:spMk id="3" creationId="{718F765D-A1CC-445F-8CBB-E9C12A6F2BFF}"/>
          </ac:spMkLst>
        </pc:spChg>
        <pc:graphicFrameChg chg="add mod ord modGraphic">
          <ac:chgData name="Chuck Hurt [WA]" userId="b420cd69-9c01-4b55-b9d3-9b53385cc4d8" providerId="ADAL" clId="{26A477B7-1ADB-4E35-9BF4-C473CEA8077B}" dt="2021-05-17T18:27:35.443" v="2179" actId="1076"/>
          <ac:graphicFrameMkLst>
            <pc:docMk/>
            <pc:sldMk cId="2821204783" sldId="276"/>
            <ac:graphicFrameMk id="4" creationId="{9AA70C1A-F323-44AF-A57A-4116B3D8E496}"/>
          </ac:graphicFrameMkLst>
        </pc:graphicFrameChg>
        <pc:picChg chg="mod">
          <ac:chgData name="Chuck Hurt [WA]" userId="b420cd69-9c01-4b55-b9d3-9b53385cc4d8" providerId="ADAL" clId="{26A477B7-1ADB-4E35-9BF4-C473CEA8077B}" dt="2021-05-13T18:25:42.740" v="1791" actId="1076"/>
          <ac:picMkLst>
            <pc:docMk/>
            <pc:sldMk cId="2821204783" sldId="276"/>
            <ac:picMk id="18" creationId="{E9A1D5E0-B738-489A-A750-FA1DAF83A240}"/>
          </ac:picMkLst>
        </pc:picChg>
      </pc:sldChg>
      <pc:sldChg chg="modSp add mod ord modNotesTx">
        <pc:chgData name="Chuck Hurt [WA]" userId="b420cd69-9c01-4b55-b9d3-9b53385cc4d8" providerId="ADAL" clId="{26A477B7-1ADB-4E35-9BF4-C473CEA8077B}" dt="2021-05-22T18:18:09.429" v="3620" actId="6549"/>
        <pc:sldMkLst>
          <pc:docMk/>
          <pc:sldMk cId="4193567958" sldId="277"/>
        </pc:sldMkLst>
        <pc:spChg chg="mod">
          <ac:chgData name="Chuck Hurt [WA]" userId="b420cd69-9c01-4b55-b9d3-9b53385cc4d8" providerId="ADAL" clId="{26A477B7-1ADB-4E35-9BF4-C473CEA8077B}" dt="2021-05-20T16:39:52.765" v="3186" actId="255"/>
          <ac:spMkLst>
            <pc:docMk/>
            <pc:sldMk cId="4193567958" sldId="277"/>
            <ac:spMk id="3" creationId="{9A447D3F-9C84-4312-A14B-5E2A3FFE97BA}"/>
          </ac:spMkLst>
        </pc:spChg>
      </pc:sldChg>
      <pc:sldChg chg="modSp add mod modNotesTx">
        <pc:chgData name="Chuck Hurt [WA]" userId="b420cd69-9c01-4b55-b9d3-9b53385cc4d8" providerId="ADAL" clId="{26A477B7-1ADB-4E35-9BF4-C473CEA8077B}" dt="2021-05-22T18:18:15.626" v="3621" actId="6549"/>
        <pc:sldMkLst>
          <pc:docMk/>
          <pc:sldMk cId="139576586" sldId="278"/>
        </pc:sldMkLst>
        <pc:spChg chg="mod">
          <ac:chgData name="Chuck Hurt [WA]" userId="b420cd69-9c01-4b55-b9d3-9b53385cc4d8" providerId="ADAL" clId="{26A477B7-1ADB-4E35-9BF4-C473CEA8077B}" dt="2021-05-17T18:41:27.488" v="2351" actId="20577"/>
          <ac:spMkLst>
            <pc:docMk/>
            <pc:sldMk cId="139576586" sldId="278"/>
            <ac:spMk id="3" creationId="{9A447D3F-9C84-4312-A14B-5E2A3FFE97BA}"/>
          </ac:spMkLst>
        </pc:spChg>
      </pc:sldChg>
      <pc:sldChg chg="addSp delSp modSp add mod modNotesTx">
        <pc:chgData name="Chuck Hurt [WA]" userId="b420cd69-9c01-4b55-b9d3-9b53385cc4d8" providerId="ADAL" clId="{26A477B7-1ADB-4E35-9BF4-C473CEA8077B}" dt="2021-05-22T18:18:23.680" v="3622" actId="6549"/>
        <pc:sldMkLst>
          <pc:docMk/>
          <pc:sldMk cId="1024582766" sldId="279"/>
        </pc:sldMkLst>
        <pc:spChg chg="mod">
          <ac:chgData name="Chuck Hurt [WA]" userId="b420cd69-9c01-4b55-b9d3-9b53385cc4d8" providerId="ADAL" clId="{26A477B7-1ADB-4E35-9BF4-C473CEA8077B}" dt="2021-05-13T18:44:13.740" v="2121" actId="20577"/>
          <ac:spMkLst>
            <pc:docMk/>
            <pc:sldMk cId="1024582766" sldId="279"/>
            <ac:spMk id="2" creationId="{248C243B-8F62-4418-BC9F-EAF07F19A1B5}"/>
          </ac:spMkLst>
        </pc:spChg>
        <pc:spChg chg="del mod">
          <ac:chgData name="Chuck Hurt [WA]" userId="b420cd69-9c01-4b55-b9d3-9b53385cc4d8" providerId="ADAL" clId="{26A477B7-1ADB-4E35-9BF4-C473CEA8077B}" dt="2021-05-13T18:45:04.627" v="2127" actId="478"/>
          <ac:spMkLst>
            <pc:docMk/>
            <pc:sldMk cId="1024582766" sldId="279"/>
            <ac:spMk id="3" creationId="{9A447D3F-9C84-4312-A14B-5E2A3FFE97BA}"/>
          </ac:spMkLst>
        </pc:spChg>
        <pc:spChg chg="add del mod">
          <ac:chgData name="Chuck Hurt [WA]" userId="b420cd69-9c01-4b55-b9d3-9b53385cc4d8" providerId="ADAL" clId="{26A477B7-1ADB-4E35-9BF4-C473CEA8077B}" dt="2021-05-13T18:45:33.850" v="2130" actId="478"/>
          <ac:spMkLst>
            <pc:docMk/>
            <pc:sldMk cId="1024582766" sldId="279"/>
            <ac:spMk id="4" creationId="{9479ABF9-2009-4917-AFA9-E61C4AE2888B}"/>
          </ac:spMkLst>
        </pc:spChg>
        <pc:graphicFrameChg chg="add mod modGraphic">
          <ac:chgData name="Chuck Hurt [WA]" userId="b420cd69-9c01-4b55-b9d3-9b53385cc4d8" providerId="ADAL" clId="{26A477B7-1ADB-4E35-9BF4-C473CEA8077B}" dt="2021-05-13T18:45:39.022" v="2131" actId="14100"/>
          <ac:graphicFrameMkLst>
            <pc:docMk/>
            <pc:sldMk cId="1024582766" sldId="279"/>
            <ac:graphicFrameMk id="11" creationId="{187999AF-706D-46AF-B5C6-3F6BA1431A84}"/>
          </ac:graphicFrameMkLst>
        </pc:graphicFrameChg>
      </pc:sldChg>
      <pc:sldChg chg="modSp add mod modNotesTx">
        <pc:chgData name="Chuck Hurt [WA]" userId="b420cd69-9c01-4b55-b9d3-9b53385cc4d8" providerId="ADAL" clId="{26A477B7-1ADB-4E35-9BF4-C473CEA8077B}" dt="2021-05-22T18:18:47.708" v="3627" actId="6549"/>
        <pc:sldMkLst>
          <pc:docMk/>
          <pc:sldMk cId="3420512096" sldId="280"/>
        </pc:sldMkLst>
        <pc:spChg chg="mod">
          <ac:chgData name="Chuck Hurt [WA]" userId="b420cd69-9c01-4b55-b9d3-9b53385cc4d8" providerId="ADAL" clId="{26A477B7-1ADB-4E35-9BF4-C473CEA8077B}" dt="2021-05-17T20:08:14.404" v="3029" actId="255"/>
          <ac:spMkLst>
            <pc:docMk/>
            <pc:sldMk cId="3420512096" sldId="280"/>
            <ac:spMk id="2" creationId="{EB7082D3-A541-4C7F-AF68-7DBB41AAFD7A}"/>
          </ac:spMkLst>
        </pc:spChg>
        <pc:spChg chg="mod">
          <ac:chgData name="Chuck Hurt [WA]" userId="b420cd69-9c01-4b55-b9d3-9b53385cc4d8" providerId="ADAL" clId="{26A477B7-1ADB-4E35-9BF4-C473CEA8077B}" dt="2021-05-17T20:11:01.593" v="3108" actId="5793"/>
          <ac:spMkLst>
            <pc:docMk/>
            <pc:sldMk cId="3420512096" sldId="280"/>
            <ac:spMk id="3" creationId="{2348FBC0-D721-4DE7-993E-4F06F0DBE31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xmlns="" id="{B2932719-029C-4C08-BE5F-7058DB108F1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ltLang="en-US"/>
          </a:p>
        </p:txBody>
      </p:sp>
      <p:sp>
        <p:nvSpPr>
          <p:cNvPr id="69635" name="Rectangle 3">
            <a:extLst>
              <a:ext uri="{FF2B5EF4-FFF2-40B4-BE49-F238E27FC236}">
                <a16:creationId xmlns:a16="http://schemas.microsoft.com/office/drawing/2014/main" xmlns="" id="{B85FBA09-796D-4D67-8CB2-3791CDA7060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ltLang="en-US"/>
          </a:p>
        </p:txBody>
      </p:sp>
      <p:sp>
        <p:nvSpPr>
          <p:cNvPr id="69636" name="Rectangle 4">
            <a:extLst>
              <a:ext uri="{FF2B5EF4-FFF2-40B4-BE49-F238E27FC236}">
                <a16:creationId xmlns:a16="http://schemas.microsoft.com/office/drawing/2014/main" xmlns="" id="{FAF1215A-8395-4D1A-8E1E-9535A16FC4E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7" name="Rectangle 5">
            <a:extLst>
              <a:ext uri="{FF2B5EF4-FFF2-40B4-BE49-F238E27FC236}">
                <a16:creationId xmlns:a16="http://schemas.microsoft.com/office/drawing/2014/main" xmlns="" id="{CB0FC64E-8447-4F17-A141-EBF6489B5C0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a:t>Click to edit Master text styles</a:t>
            </a:r>
          </a:p>
          <a:p>
            <a:pPr lvl="1"/>
            <a:r>
              <a:rPr lang="ru-RU" altLang="en-US"/>
              <a:t>Second level</a:t>
            </a:r>
          </a:p>
          <a:p>
            <a:pPr lvl="2"/>
            <a:r>
              <a:rPr lang="ru-RU" altLang="en-US"/>
              <a:t>Third level</a:t>
            </a:r>
          </a:p>
          <a:p>
            <a:pPr lvl="3"/>
            <a:r>
              <a:rPr lang="ru-RU" altLang="en-US"/>
              <a:t>Fourth level</a:t>
            </a:r>
          </a:p>
          <a:p>
            <a:pPr lvl="4"/>
            <a:r>
              <a:rPr lang="ru-RU" altLang="en-US"/>
              <a:t>Fifth level</a:t>
            </a:r>
          </a:p>
        </p:txBody>
      </p:sp>
      <p:sp>
        <p:nvSpPr>
          <p:cNvPr id="69638" name="Rectangle 6">
            <a:extLst>
              <a:ext uri="{FF2B5EF4-FFF2-40B4-BE49-F238E27FC236}">
                <a16:creationId xmlns:a16="http://schemas.microsoft.com/office/drawing/2014/main" xmlns="" id="{CD374F59-D019-44A4-83D7-F016F4FBA40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en-US"/>
          </a:p>
        </p:txBody>
      </p:sp>
      <p:sp>
        <p:nvSpPr>
          <p:cNvPr id="69639" name="Rectangle 7">
            <a:extLst>
              <a:ext uri="{FF2B5EF4-FFF2-40B4-BE49-F238E27FC236}">
                <a16:creationId xmlns:a16="http://schemas.microsoft.com/office/drawing/2014/main" xmlns="" id="{D4C1B74D-84BD-4F0E-A4D5-D3CFD8D6B47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E262470-840F-45DE-964E-9E9E4D81AAEF}" type="slidenum">
              <a:rPr lang="ru-RU" altLang="en-US"/>
              <a:pPr/>
              <a:t>‹#›</a:t>
            </a:fld>
            <a:endParaRPr lang="ru-RU" altLang="en-US"/>
          </a:p>
        </p:txBody>
      </p:sp>
    </p:spTree>
    <p:extLst>
      <p:ext uri="{BB962C8B-B14F-4D97-AF65-F5344CB8AC3E}">
        <p14:creationId xmlns:p14="http://schemas.microsoft.com/office/powerpoint/2010/main" val="18451103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1</a:t>
            </a:fld>
            <a:endParaRPr lang="ru-RU" altLang="en-US"/>
          </a:p>
        </p:txBody>
      </p:sp>
    </p:spTree>
    <p:extLst>
      <p:ext uri="{BB962C8B-B14F-4D97-AF65-F5344CB8AC3E}">
        <p14:creationId xmlns:p14="http://schemas.microsoft.com/office/powerpoint/2010/main" val="1666425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10</a:t>
            </a:fld>
            <a:endParaRPr lang="ru-RU" altLang="en-US"/>
          </a:p>
        </p:txBody>
      </p:sp>
    </p:spTree>
    <p:extLst>
      <p:ext uri="{BB962C8B-B14F-4D97-AF65-F5344CB8AC3E}">
        <p14:creationId xmlns:p14="http://schemas.microsoft.com/office/powerpoint/2010/main" val="3514462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11</a:t>
            </a:fld>
            <a:endParaRPr lang="ru-RU" altLang="en-US"/>
          </a:p>
        </p:txBody>
      </p:sp>
    </p:spTree>
    <p:extLst>
      <p:ext uri="{BB962C8B-B14F-4D97-AF65-F5344CB8AC3E}">
        <p14:creationId xmlns:p14="http://schemas.microsoft.com/office/powerpoint/2010/main" val="1330234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12</a:t>
            </a:fld>
            <a:endParaRPr lang="ru-RU" altLang="en-US"/>
          </a:p>
        </p:txBody>
      </p:sp>
    </p:spTree>
    <p:extLst>
      <p:ext uri="{BB962C8B-B14F-4D97-AF65-F5344CB8AC3E}">
        <p14:creationId xmlns:p14="http://schemas.microsoft.com/office/powerpoint/2010/main" val="3251593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13</a:t>
            </a:fld>
            <a:endParaRPr lang="ru-RU" altLang="en-US"/>
          </a:p>
        </p:txBody>
      </p:sp>
    </p:spTree>
    <p:extLst>
      <p:ext uri="{BB962C8B-B14F-4D97-AF65-F5344CB8AC3E}">
        <p14:creationId xmlns:p14="http://schemas.microsoft.com/office/powerpoint/2010/main" val="3592185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14</a:t>
            </a:fld>
            <a:endParaRPr lang="ru-RU" altLang="en-US"/>
          </a:p>
        </p:txBody>
      </p:sp>
    </p:spTree>
    <p:extLst>
      <p:ext uri="{BB962C8B-B14F-4D97-AF65-F5344CB8AC3E}">
        <p14:creationId xmlns:p14="http://schemas.microsoft.com/office/powerpoint/2010/main" val="3811651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2</a:t>
            </a:fld>
            <a:endParaRPr lang="ru-RU" altLang="en-US"/>
          </a:p>
        </p:txBody>
      </p:sp>
    </p:spTree>
    <p:extLst>
      <p:ext uri="{BB962C8B-B14F-4D97-AF65-F5344CB8AC3E}">
        <p14:creationId xmlns:p14="http://schemas.microsoft.com/office/powerpoint/2010/main" val="589705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3</a:t>
            </a:fld>
            <a:endParaRPr lang="ru-RU" altLang="en-US"/>
          </a:p>
        </p:txBody>
      </p:sp>
    </p:spTree>
    <p:extLst>
      <p:ext uri="{BB962C8B-B14F-4D97-AF65-F5344CB8AC3E}">
        <p14:creationId xmlns:p14="http://schemas.microsoft.com/office/powerpoint/2010/main" val="311773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4</a:t>
            </a:fld>
            <a:endParaRPr lang="ru-RU" altLang="en-US"/>
          </a:p>
        </p:txBody>
      </p:sp>
    </p:spTree>
    <p:extLst>
      <p:ext uri="{BB962C8B-B14F-4D97-AF65-F5344CB8AC3E}">
        <p14:creationId xmlns:p14="http://schemas.microsoft.com/office/powerpoint/2010/main" val="2803401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5</a:t>
            </a:fld>
            <a:endParaRPr lang="ru-RU" altLang="en-US"/>
          </a:p>
        </p:txBody>
      </p:sp>
    </p:spTree>
    <p:extLst>
      <p:ext uri="{BB962C8B-B14F-4D97-AF65-F5344CB8AC3E}">
        <p14:creationId xmlns:p14="http://schemas.microsoft.com/office/powerpoint/2010/main" val="120319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6</a:t>
            </a:fld>
            <a:endParaRPr lang="ru-RU" altLang="en-US"/>
          </a:p>
        </p:txBody>
      </p:sp>
    </p:spTree>
    <p:extLst>
      <p:ext uri="{BB962C8B-B14F-4D97-AF65-F5344CB8AC3E}">
        <p14:creationId xmlns:p14="http://schemas.microsoft.com/office/powerpoint/2010/main" val="741365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7</a:t>
            </a:fld>
            <a:endParaRPr lang="ru-RU" altLang="en-US"/>
          </a:p>
        </p:txBody>
      </p:sp>
    </p:spTree>
    <p:extLst>
      <p:ext uri="{BB962C8B-B14F-4D97-AF65-F5344CB8AC3E}">
        <p14:creationId xmlns:p14="http://schemas.microsoft.com/office/powerpoint/2010/main" val="129020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8</a:t>
            </a:fld>
            <a:endParaRPr lang="ru-RU" altLang="en-US"/>
          </a:p>
        </p:txBody>
      </p:sp>
    </p:spTree>
    <p:extLst>
      <p:ext uri="{BB962C8B-B14F-4D97-AF65-F5344CB8AC3E}">
        <p14:creationId xmlns:p14="http://schemas.microsoft.com/office/powerpoint/2010/main" val="3523366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262470-840F-45DE-964E-9E9E4D81AAEF}" type="slidenum">
              <a:rPr lang="ru-RU" altLang="en-US" smtClean="0"/>
              <a:pPr/>
              <a:t>9</a:t>
            </a:fld>
            <a:endParaRPr lang="ru-RU" altLang="en-US"/>
          </a:p>
        </p:txBody>
      </p:sp>
    </p:spTree>
    <p:extLst>
      <p:ext uri="{BB962C8B-B14F-4D97-AF65-F5344CB8AC3E}">
        <p14:creationId xmlns:p14="http://schemas.microsoft.com/office/powerpoint/2010/main" val="3930648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D255DB04-66D5-483D-BB58-4068AAC38A5D}"/>
              </a:ext>
            </a:extLst>
          </p:cNvPr>
          <p:cNvSpPr>
            <a:spLocks noGrp="1" noChangeArrowheads="1"/>
          </p:cNvSpPr>
          <p:nvPr>
            <p:ph type="ctrTitle"/>
          </p:nvPr>
        </p:nvSpPr>
        <p:spPr>
          <a:xfrm>
            <a:off x="1009650" y="260350"/>
            <a:ext cx="7162800" cy="1109663"/>
          </a:xfrm>
        </p:spPr>
        <p:txBody>
          <a:bodyPr/>
          <a:lstStyle>
            <a:lvl1pPr algn="ctr">
              <a:defRPr sz="3200"/>
            </a:lvl1pPr>
          </a:lstStyle>
          <a:p>
            <a:pPr lvl="0"/>
            <a:r>
              <a:rPr lang="en-US" altLang="en-US" noProof="0"/>
              <a:t>Click to edit Master title style</a:t>
            </a:r>
            <a:endParaRPr lang="ru-RU" altLang="en-US" noProof="0"/>
          </a:p>
        </p:txBody>
      </p:sp>
      <p:sp>
        <p:nvSpPr>
          <p:cNvPr id="5123" name="Rectangle 3">
            <a:extLst>
              <a:ext uri="{FF2B5EF4-FFF2-40B4-BE49-F238E27FC236}">
                <a16:creationId xmlns:a16="http://schemas.microsoft.com/office/drawing/2014/main" xmlns="" id="{5B850B69-F320-4323-B8C1-689637058309}"/>
              </a:ext>
            </a:extLst>
          </p:cNvPr>
          <p:cNvSpPr>
            <a:spLocks noGrp="1" noChangeArrowheads="1"/>
          </p:cNvSpPr>
          <p:nvPr>
            <p:ph type="subTitle" idx="1"/>
          </p:nvPr>
        </p:nvSpPr>
        <p:spPr>
          <a:xfrm>
            <a:off x="1009650" y="1147763"/>
            <a:ext cx="7162800" cy="696912"/>
          </a:xfrm>
          <a:extLst>
            <a:ext uri="{AF507438-7753-43E0-B8FC-AC1667EBCBE1}">
              <a14:hiddenEffects xmlns:a14="http://schemas.microsoft.com/office/drawing/2010/main">
                <a:effectLst>
                  <a:outerShdw dist="17961" dir="2700000" algn="ctr" rotWithShape="0">
                    <a:schemeClr val="tx2"/>
                  </a:outerShdw>
                </a:effectLst>
              </a14:hiddenEffects>
            </a:ext>
          </a:extLst>
        </p:spPr>
        <p:txBody>
          <a:bodyPr/>
          <a:lstStyle>
            <a:lvl1pPr marL="0" indent="0" algn="ctr">
              <a:buFontTx/>
              <a:buNone/>
              <a:defRPr sz="2400" b="1">
                <a:solidFill>
                  <a:schemeClr val="accent1"/>
                </a:solidFill>
              </a:defRPr>
            </a:lvl1pPr>
          </a:lstStyle>
          <a:p>
            <a:pPr lvl="0"/>
            <a:r>
              <a:rPr lang="en-US" altLang="en-US" noProof="0"/>
              <a:t>Click to edit Master subtitle style</a:t>
            </a:r>
            <a:endParaRPr lang="ru-RU"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289852-C480-4220-AE56-FEE062D881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7DCC824-9A41-4442-A372-0D9F66E6E7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8077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1EC6BB4-5E4B-4BA7-9586-FAD6D1BF3DD3}"/>
              </a:ext>
            </a:extLst>
          </p:cNvPr>
          <p:cNvSpPr>
            <a:spLocks noGrp="1"/>
          </p:cNvSpPr>
          <p:nvPr>
            <p:ph type="title" orient="vert"/>
          </p:nvPr>
        </p:nvSpPr>
        <p:spPr>
          <a:xfrm>
            <a:off x="7129463" y="760413"/>
            <a:ext cx="1835150" cy="56229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38D4E27-8ED1-453D-A7BD-95C1599D8D41}"/>
              </a:ext>
            </a:extLst>
          </p:cNvPr>
          <p:cNvSpPr>
            <a:spLocks noGrp="1"/>
          </p:cNvSpPr>
          <p:nvPr>
            <p:ph type="body" orient="vert" idx="1"/>
          </p:nvPr>
        </p:nvSpPr>
        <p:spPr>
          <a:xfrm>
            <a:off x="1619250" y="760413"/>
            <a:ext cx="5357813" cy="5622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01939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096AC2-0B23-46FB-8351-9494749EB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10E2800-7EE0-41C5-BFB9-AA51CCCD1B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934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6B5281-F527-47D2-A9BC-8E6B15C5998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E7424D7-F7A7-4549-9C2C-483EB3CFA71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981454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0DBBBE-B5E2-49F9-8CE1-1C9377ECAE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977CE8F-D6B5-4E6D-97E1-DA0E0AF53FA3}"/>
              </a:ext>
            </a:extLst>
          </p:cNvPr>
          <p:cNvSpPr>
            <a:spLocks noGrp="1"/>
          </p:cNvSpPr>
          <p:nvPr>
            <p:ph sz="half" idx="1"/>
          </p:nvPr>
        </p:nvSpPr>
        <p:spPr>
          <a:xfrm>
            <a:off x="1692275" y="1557338"/>
            <a:ext cx="3559175" cy="482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DDFE3CA-5BAA-4628-B04D-D7CB9E7360BA}"/>
              </a:ext>
            </a:extLst>
          </p:cNvPr>
          <p:cNvSpPr>
            <a:spLocks noGrp="1"/>
          </p:cNvSpPr>
          <p:nvPr>
            <p:ph sz="half" idx="2"/>
          </p:nvPr>
        </p:nvSpPr>
        <p:spPr>
          <a:xfrm>
            <a:off x="5403850" y="1557338"/>
            <a:ext cx="3560763" cy="482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561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F6DB16-7F14-4333-9BCD-84A1F0D7AEC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795446D-7D9F-4864-9F3D-F0DB5109DBE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A160099-3059-450A-9D4D-10E2127B81B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8CD844C-A0E0-4D56-ACFB-9BBDD6C65E6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260FB48-467F-4852-A090-6A53625FD23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005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5816D9-708A-4DE0-AD68-FB9CDFD1629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150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4133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D4AA77-F765-42A3-8F4E-BB98B718082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EC936A2-A774-4548-8B3D-0B7E68A7010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E9BCF00-1BC0-4D4F-828F-FE4D41C834A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2170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1BC44-8051-44E7-BAB2-681FD88881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48373BF-BF66-4898-BE5B-89F34C7E047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D3845922-2AF2-44EF-A4ED-A57BF68A1CD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15082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A9BA193A-B01C-44D8-B4D5-BF2BB5A9B904}"/>
              </a:ext>
            </a:extLst>
          </p:cNvPr>
          <p:cNvSpPr>
            <a:spLocks noGrp="1" noChangeArrowheads="1"/>
          </p:cNvSpPr>
          <p:nvPr>
            <p:ph type="title"/>
          </p:nvPr>
        </p:nvSpPr>
        <p:spPr bwMode="auto">
          <a:xfrm>
            <a:off x="1619250" y="760413"/>
            <a:ext cx="712787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ru-RU" altLang="en-US"/>
          </a:p>
        </p:txBody>
      </p:sp>
      <p:sp>
        <p:nvSpPr>
          <p:cNvPr id="1027" name="Rectangle 3">
            <a:extLst>
              <a:ext uri="{FF2B5EF4-FFF2-40B4-BE49-F238E27FC236}">
                <a16:creationId xmlns:a16="http://schemas.microsoft.com/office/drawing/2014/main" xmlns="" id="{8847ABC3-E2FA-410F-BCC5-A5FC9302157F}"/>
              </a:ext>
            </a:extLst>
          </p:cNvPr>
          <p:cNvSpPr>
            <a:spLocks noGrp="1" noChangeArrowheads="1"/>
          </p:cNvSpPr>
          <p:nvPr>
            <p:ph type="body" idx="1"/>
          </p:nvPr>
        </p:nvSpPr>
        <p:spPr bwMode="auto">
          <a:xfrm>
            <a:off x="1692275" y="1557338"/>
            <a:ext cx="7272338" cy="482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ru-R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1" fontAlgn="base" hangingPunct="1">
        <a:spcBef>
          <a:spcPct val="0"/>
        </a:spcBef>
        <a:spcAft>
          <a:spcPct val="0"/>
        </a:spcAft>
        <a:defRPr sz="3600" b="1" kern="1200">
          <a:solidFill>
            <a:schemeClr val="accent1"/>
          </a:solidFill>
          <a:latin typeface="+mj-lt"/>
          <a:ea typeface="+mj-ea"/>
          <a:cs typeface="+mj-cs"/>
        </a:defRPr>
      </a:lvl1pPr>
      <a:lvl2pPr algn="r" rtl="0" eaLnBrk="1" fontAlgn="base" hangingPunct="1">
        <a:spcBef>
          <a:spcPct val="0"/>
        </a:spcBef>
        <a:spcAft>
          <a:spcPct val="0"/>
        </a:spcAft>
        <a:defRPr sz="3600" b="1">
          <a:solidFill>
            <a:schemeClr val="accent1"/>
          </a:solidFill>
          <a:latin typeface="Arial" panose="020B0604020202020204" pitchFamily="34" charset="0"/>
        </a:defRPr>
      </a:lvl2pPr>
      <a:lvl3pPr algn="r" rtl="0" eaLnBrk="1" fontAlgn="base" hangingPunct="1">
        <a:spcBef>
          <a:spcPct val="0"/>
        </a:spcBef>
        <a:spcAft>
          <a:spcPct val="0"/>
        </a:spcAft>
        <a:defRPr sz="3600" b="1">
          <a:solidFill>
            <a:schemeClr val="accent1"/>
          </a:solidFill>
          <a:latin typeface="Arial" panose="020B0604020202020204" pitchFamily="34" charset="0"/>
        </a:defRPr>
      </a:lvl3pPr>
      <a:lvl4pPr algn="r" rtl="0" eaLnBrk="1" fontAlgn="base" hangingPunct="1">
        <a:spcBef>
          <a:spcPct val="0"/>
        </a:spcBef>
        <a:spcAft>
          <a:spcPct val="0"/>
        </a:spcAft>
        <a:defRPr sz="3600" b="1">
          <a:solidFill>
            <a:schemeClr val="accent1"/>
          </a:solidFill>
          <a:latin typeface="Arial" panose="020B0604020202020204" pitchFamily="34" charset="0"/>
        </a:defRPr>
      </a:lvl4pPr>
      <a:lvl5pPr algn="r" rtl="0" eaLnBrk="1" fontAlgn="base" hangingPunct="1">
        <a:spcBef>
          <a:spcPct val="0"/>
        </a:spcBef>
        <a:spcAft>
          <a:spcPct val="0"/>
        </a:spcAft>
        <a:defRPr sz="3600" b="1">
          <a:solidFill>
            <a:schemeClr val="accent1"/>
          </a:solidFill>
          <a:latin typeface="Arial" panose="020B0604020202020204" pitchFamily="34" charset="0"/>
        </a:defRPr>
      </a:lvl5pPr>
      <a:lvl6pPr marL="457200" algn="r" rtl="0" eaLnBrk="1" fontAlgn="base" hangingPunct="1">
        <a:spcBef>
          <a:spcPct val="0"/>
        </a:spcBef>
        <a:spcAft>
          <a:spcPct val="0"/>
        </a:spcAft>
        <a:defRPr sz="3600" b="1">
          <a:solidFill>
            <a:schemeClr val="accent1"/>
          </a:solidFill>
          <a:latin typeface="Arial" panose="020B0604020202020204" pitchFamily="34" charset="0"/>
        </a:defRPr>
      </a:lvl6pPr>
      <a:lvl7pPr marL="914400" algn="r" rtl="0" eaLnBrk="1" fontAlgn="base" hangingPunct="1">
        <a:spcBef>
          <a:spcPct val="0"/>
        </a:spcBef>
        <a:spcAft>
          <a:spcPct val="0"/>
        </a:spcAft>
        <a:defRPr sz="3600" b="1">
          <a:solidFill>
            <a:schemeClr val="accent1"/>
          </a:solidFill>
          <a:latin typeface="Arial" panose="020B0604020202020204" pitchFamily="34" charset="0"/>
        </a:defRPr>
      </a:lvl7pPr>
      <a:lvl8pPr marL="1371600" algn="r" rtl="0" eaLnBrk="1" fontAlgn="base" hangingPunct="1">
        <a:spcBef>
          <a:spcPct val="0"/>
        </a:spcBef>
        <a:spcAft>
          <a:spcPct val="0"/>
        </a:spcAft>
        <a:defRPr sz="3600" b="1">
          <a:solidFill>
            <a:schemeClr val="accent1"/>
          </a:solidFill>
          <a:latin typeface="Arial" panose="020B0604020202020204" pitchFamily="34" charset="0"/>
        </a:defRPr>
      </a:lvl8pPr>
      <a:lvl9pPr marL="1828800" algn="r" rtl="0" eaLnBrk="1" fontAlgn="base" hangingPunct="1">
        <a:spcBef>
          <a:spcPct val="0"/>
        </a:spcBef>
        <a:spcAft>
          <a:spcPct val="0"/>
        </a:spcAft>
        <a:defRPr sz="3600" b="1">
          <a:solidFill>
            <a:schemeClr val="accent1"/>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ederalwayea.org/collective-bargaining-agreements.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paidleave.wa.gov/" TargetMode="External"/><Relationship Id="rId4" Type="http://schemas.openxmlformats.org/officeDocument/2006/relationships/hyperlink" Target="http://www.federalwayea.org/uploads/4/3/0/2/43023511/mou_sebb_120919.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hrleaves@fwp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hyperlink" Target="https://paidleave.w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aidleave.wa.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xmlns="" id="{8D50D7B1-6264-41D1-85C8-74D4CC8040D6}"/>
              </a:ext>
            </a:extLst>
          </p:cNvPr>
          <p:cNvSpPr>
            <a:spLocks noGrp="1" noChangeArrowheads="1"/>
          </p:cNvSpPr>
          <p:nvPr>
            <p:ph type="ctrTitle"/>
          </p:nvPr>
        </p:nvSpPr>
        <p:spPr>
          <a:xfrm>
            <a:off x="1295400" y="735013"/>
            <a:ext cx="6934200" cy="822325"/>
          </a:xfrm>
          <a:noFill/>
        </p:spPr>
        <p:txBody>
          <a:bodyPr/>
          <a:lstStyle/>
          <a:p>
            <a:r>
              <a:rPr lang="en-US" altLang="en-US" dirty="0">
                <a:latin typeface="Tahoma" panose="020B0604030504040204" pitchFamily="34" charset="0"/>
              </a:rPr>
              <a:t/>
            </a:r>
            <a:br>
              <a:rPr lang="en-US" altLang="en-US" dirty="0">
                <a:latin typeface="Tahoma" panose="020B0604030504040204" pitchFamily="34" charset="0"/>
              </a:rPr>
            </a:br>
            <a:r>
              <a:rPr lang="en-US" altLang="en-US" dirty="0">
                <a:latin typeface="Tahoma" panose="020B0604030504040204" pitchFamily="34" charset="0"/>
              </a:rPr>
              <a:t/>
            </a:r>
            <a:br>
              <a:rPr lang="en-US" altLang="en-US" dirty="0">
                <a:latin typeface="Tahoma" panose="020B0604030504040204" pitchFamily="34" charset="0"/>
              </a:rPr>
            </a:br>
            <a:r>
              <a:rPr lang="en-US" altLang="en-US" dirty="0">
                <a:latin typeface="Tahoma" panose="020B0604030504040204" pitchFamily="34" charset="0"/>
              </a:rPr>
              <a:t>Thinking of Starting a Family?</a:t>
            </a:r>
            <a:br>
              <a:rPr lang="en-US" altLang="en-US" dirty="0">
                <a:latin typeface="Tahoma" panose="020B0604030504040204" pitchFamily="34" charset="0"/>
              </a:rPr>
            </a:br>
            <a:r>
              <a:rPr lang="en-US" altLang="en-US" dirty="0">
                <a:latin typeface="Tahoma" panose="020B0604030504040204" pitchFamily="34" charset="0"/>
              </a:rPr>
              <a:t/>
            </a:r>
            <a:br>
              <a:rPr lang="en-US" altLang="en-US" dirty="0">
                <a:latin typeface="Tahoma" panose="020B0604030504040204" pitchFamily="34" charset="0"/>
              </a:rPr>
            </a:br>
            <a:r>
              <a:rPr lang="en-US" altLang="en-US" sz="2400" dirty="0">
                <a:solidFill>
                  <a:schemeClr val="tx1"/>
                </a:solidFill>
                <a:latin typeface="Tahoma" panose="020B0604030504040204" pitchFamily="34" charset="0"/>
              </a:rPr>
              <a:t>Federal Way Education Association</a:t>
            </a:r>
            <a:endParaRPr lang="uk-UA" altLang="en-US" sz="2400" dirty="0">
              <a:solidFill>
                <a:schemeClr val="tx1"/>
              </a:solidFill>
              <a:latin typeface="Tahoma" panose="020B0604030504040204" pitchFamily="34" charset="0"/>
            </a:endParaRPr>
          </a:p>
        </p:txBody>
      </p:sp>
      <p:sp>
        <p:nvSpPr>
          <p:cNvPr id="34819" name="Rectangle 3">
            <a:extLst>
              <a:ext uri="{FF2B5EF4-FFF2-40B4-BE49-F238E27FC236}">
                <a16:creationId xmlns:a16="http://schemas.microsoft.com/office/drawing/2014/main" xmlns="" id="{BD822B2F-194C-4DD7-89B7-EE22A89D3720}"/>
              </a:ext>
            </a:extLst>
          </p:cNvPr>
          <p:cNvSpPr>
            <a:spLocks noGrp="1" noChangeArrowheads="1"/>
          </p:cNvSpPr>
          <p:nvPr>
            <p:ph type="subTitle" idx="1"/>
          </p:nvPr>
        </p:nvSpPr>
        <p:spPr>
          <a:xfrm>
            <a:off x="76200" y="5867400"/>
            <a:ext cx="4267200" cy="822325"/>
          </a:xfrm>
        </p:spPr>
        <p:txBody>
          <a:bodyPr/>
          <a:lstStyle/>
          <a:p>
            <a:pPr algn="l">
              <a:lnSpc>
                <a:spcPct val="90000"/>
              </a:lnSpc>
            </a:pPr>
            <a:r>
              <a:rPr lang="en-US" altLang="en-US" sz="1800" dirty="0">
                <a:solidFill>
                  <a:schemeClr val="tx1"/>
                </a:solidFill>
              </a:rPr>
              <a:t>Chuck Hurt and Rina Paul</a:t>
            </a:r>
          </a:p>
          <a:p>
            <a:pPr algn="l">
              <a:lnSpc>
                <a:spcPct val="90000"/>
              </a:lnSpc>
            </a:pPr>
            <a:r>
              <a:rPr lang="en-US" altLang="en-US" sz="1800" dirty="0">
                <a:solidFill>
                  <a:schemeClr val="tx1"/>
                </a:solidFill>
              </a:rPr>
              <a:t>UniServ Directors</a:t>
            </a:r>
          </a:p>
          <a:p>
            <a:pPr algn="l">
              <a:lnSpc>
                <a:spcPct val="90000"/>
              </a:lnSpc>
            </a:pPr>
            <a:r>
              <a:rPr lang="en-US" altLang="en-US" sz="1800" dirty="0">
                <a:solidFill>
                  <a:schemeClr val="tx1"/>
                </a:solidFill>
              </a:rPr>
              <a:t>Puget Sound UniServ Council</a:t>
            </a:r>
          </a:p>
          <a:p>
            <a:pPr>
              <a:lnSpc>
                <a:spcPct val="90000"/>
              </a:lnSpc>
            </a:pPr>
            <a:endParaRPr lang="en-US" altLang="en-US" dirty="0"/>
          </a:p>
          <a:p>
            <a:pPr>
              <a:lnSpc>
                <a:spcPct val="90000"/>
              </a:lnSpc>
            </a:pP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2F4CBFA-B385-4B16-B63B-29D40EBF73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F698CE04-5039-4B4D-B676-5DDF9467EA2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635037" y="563918"/>
            <a:ext cx="3122981" cy="5978614"/>
            <a:chOff x="7513372" y="803186"/>
            <a:chExt cx="4163968" cy="5978614"/>
          </a:xfrm>
        </p:grpSpPr>
        <p:sp>
          <p:nvSpPr>
            <p:cNvPr id="11" name="Freeform 6">
              <a:extLst>
                <a:ext uri="{FF2B5EF4-FFF2-40B4-BE49-F238E27FC236}">
                  <a16:creationId xmlns:a16="http://schemas.microsoft.com/office/drawing/2014/main" xmlns="" id="{A5B7FFC8-6FAA-4120-AC51-F1C9C825A0D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xmlns="" id="{FF5B224B-4446-4B75-8B12-7FAFA8ED83C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xmlns="" id="{C807611F-497E-428E-9B8B-0192C78970C6}"/>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D589E42C-AA73-4144-9B3E-24313F9362BF}"/>
              </a:ext>
            </a:extLst>
          </p:cNvPr>
          <p:cNvSpPr>
            <a:spLocks noGrp="1"/>
          </p:cNvSpPr>
          <p:nvPr>
            <p:ph type="title"/>
          </p:nvPr>
        </p:nvSpPr>
        <p:spPr>
          <a:xfrm>
            <a:off x="5876329" y="1132517"/>
            <a:ext cx="2434882" cy="4367531"/>
          </a:xfrm>
        </p:spPr>
        <p:txBody>
          <a:bodyPr>
            <a:normAutofit/>
          </a:bodyPr>
          <a:lstStyle/>
          <a:p>
            <a:r>
              <a:rPr lang="en-US">
                <a:solidFill>
                  <a:srgbClr val="FFFFFF"/>
                </a:solidFill>
              </a:rPr>
              <a:t>Available Leave</a:t>
            </a:r>
          </a:p>
        </p:txBody>
      </p:sp>
      <p:sp>
        <p:nvSpPr>
          <p:cNvPr id="3" name="Content Placeholder 2">
            <a:extLst>
              <a:ext uri="{FF2B5EF4-FFF2-40B4-BE49-F238E27FC236}">
                <a16:creationId xmlns:a16="http://schemas.microsoft.com/office/drawing/2014/main" xmlns="" id="{354DB78F-0C70-4ED5-80F1-DFBA59C0BD40}"/>
              </a:ext>
            </a:extLst>
          </p:cNvPr>
          <p:cNvSpPr>
            <a:spLocks noGrp="1"/>
          </p:cNvSpPr>
          <p:nvPr>
            <p:ph idx="1"/>
          </p:nvPr>
        </p:nvSpPr>
        <p:spPr>
          <a:xfrm>
            <a:off x="628650" y="1132518"/>
            <a:ext cx="4863983" cy="4952814"/>
          </a:xfrm>
        </p:spPr>
        <p:txBody>
          <a:bodyPr anchor="ctr">
            <a:normAutofit fontScale="92500" lnSpcReduction="10000"/>
          </a:bodyPr>
          <a:lstStyle/>
          <a:p>
            <a:pPr marL="0" indent="0">
              <a:lnSpc>
                <a:spcPct val="90000"/>
              </a:lnSpc>
              <a:buNone/>
            </a:pPr>
            <a:r>
              <a:rPr lang="en-US" sz="1900" b="1" dirty="0"/>
              <a:t>Leave Sharing and Wellness Leave Donation</a:t>
            </a:r>
          </a:p>
          <a:p>
            <a:pPr marL="0" indent="0">
              <a:lnSpc>
                <a:spcPct val="90000"/>
              </a:lnSpc>
              <a:buNone/>
            </a:pPr>
            <a:endParaRPr lang="en-US" sz="1900" b="1" dirty="0"/>
          </a:p>
          <a:p>
            <a:pPr marL="0" indent="0">
              <a:lnSpc>
                <a:spcPct val="90000"/>
              </a:lnSpc>
              <a:buNone/>
            </a:pPr>
            <a:endParaRPr lang="en-US" sz="1900" dirty="0"/>
          </a:p>
          <a:p>
            <a:pPr>
              <a:lnSpc>
                <a:spcPct val="90000"/>
              </a:lnSpc>
            </a:pPr>
            <a:r>
              <a:rPr lang="en-US" sz="2400" dirty="0"/>
              <a:t>May be used for bonding, pregnancy disability, and illness. Can receive up to 16 weeks of donated leave.</a:t>
            </a:r>
          </a:p>
          <a:p>
            <a:pPr>
              <a:lnSpc>
                <a:spcPct val="90000"/>
              </a:lnSpc>
            </a:pPr>
            <a:r>
              <a:rPr lang="en-US" sz="2400" dirty="0"/>
              <a:t>You can keep 40 hours of your sick leave and still receive donations</a:t>
            </a:r>
          </a:p>
          <a:p>
            <a:pPr>
              <a:lnSpc>
                <a:spcPct val="90000"/>
              </a:lnSpc>
            </a:pPr>
            <a:r>
              <a:rPr lang="en-US" sz="2400" dirty="0"/>
              <a:t>Work with Human Resources to request wellness donation from staff</a:t>
            </a:r>
          </a:p>
          <a:p>
            <a:pPr>
              <a:lnSpc>
                <a:spcPct val="90000"/>
              </a:lnSpc>
            </a:pPr>
            <a:r>
              <a:rPr lang="en-US" sz="2400" dirty="0"/>
              <a:t>If used for bonding, must be used within 1 year of birth</a:t>
            </a:r>
          </a:p>
          <a:p>
            <a:pPr marL="0" indent="0">
              <a:lnSpc>
                <a:spcPct val="90000"/>
              </a:lnSpc>
              <a:buNone/>
            </a:pPr>
            <a:endParaRPr lang="en-US" sz="1900" dirty="0"/>
          </a:p>
        </p:txBody>
      </p:sp>
    </p:spTree>
    <p:extLst>
      <p:ext uri="{BB962C8B-B14F-4D97-AF65-F5344CB8AC3E}">
        <p14:creationId xmlns:p14="http://schemas.microsoft.com/office/powerpoint/2010/main" val="3200675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D1D12-CD3E-4934-A0E0-53C7B89C7A11}"/>
              </a:ext>
            </a:extLst>
          </p:cNvPr>
          <p:cNvSpPr>
            <a:spLocks noGrp="1"/>
          </p:cNvSpPr>
          <p:nvPr>
            <p:ph type="title"/>
          </p:nvPr>
        </p:nvSpPr>
        <p:spPr>
          <a:xfrm>
            <a:off x="840699" y="687480"/>
            <a:ext cx="5605629" cy="994172"/>
          </a:xfrm>
        </p:spPr>
        <p:txBody>
          <a:bodyPr>
            <a:normAutofit/>
          </a:bodyPr>
          <a:lstStyle/>
          <a:p>
            <a:r>
              <a:rPr lang="en-US" sz="3850" dirty="0"/>
              <a:t>Available Leaves</a:t>
            </a:r>
          </a:p>
        </p:txBody>
      </p:sp>
      <p:sp>
        <p:nvSpPr>
          <p:cNvPr id="3" name="Content Placeholder 2">
            <a:extLst>
              <a:ext uri="{FF2B5EF4-FFF2-40B4-BE49-F238E27FC236}">
                <a16:creationId xmlns:a16="http://schemas.microsoft.com/office/drawing/2014/main" xmlns="" id="{EBE425A7-3DB8-4433-9A14-8BFB1DE73583}"/>
              </a:ext>
            </a:extLst>
          </p:cNvPr>
          <p:cNvSpPr>
            <a:spLocks noGrp="1"/>
          </p:cNvSpPr>
          <p:nvPr>
            <p:ph idx="1"/>
          </p:nvPr>
        </p:nvSpPr>
        <p:spPr>
          <a:xfrm>
            <a:off x="852321" y="2227943"/>
            <a:ext cx="5167479" cy="3942577"/>
          </a:xfrm>
        </p:spPr>
        <p:txBody>
          <a:bodyPr anchor="ctr">
            <a:normAutofit lnSpcReduction="10000"/>
          </a:bodyPr>
          <a:lstStyle/>
          <a:p>
            <a:pPr marL="0" indent="0">
              <a:buNone/>
            </a:pPr>
            <a:r>
              <a:rPr lang="en-US" sz="1900" b="1" dirty="0"/>
              <a:t>Unpaid Leave of Absence</a:t>
            </a:r>
          </a:p>
          <a:p>
            <a:endParaRPr lang="en-US" sz="1900" dirty="0"/>
          </a:p>
          <a:p>
            <a:r>
              <a:rPr lang="en-US" sz="2000" dirty="0"/>
              <a:t>An employee may request an unpaid 1-year leave of absence for the following school year.</a:t>
            </a:r>
          </a:p>
          <a:p>
            <a:r>
              <a:rPr lang="en-US" sz="2000" dirty="0"/>
              <a:t>This request must be submitted to the District by April 15 for certificated staff, no date in CBA for ESP staff.</a:t>
            </a:r>
          </a:p>
          <a:p>
            <a:r>
              <a:rPr lang="en-US" sz="2000" dirty="0"/>
              <a:t>You may request that this leave be extended for a second year; this is not guaranteed.</a:t>
            </a:r>
          </a:p>
          <a:p>
            <a:r>
              <a:rPr lang="en-US" sz="2000" dirty="0"/>
              <a:t>Return to your position or a position for which you are qualified upon return.</a:t>
            </a:r>
          </a:p>
          <a:p>
            <a:pPr marL="0" indent="0">
              <a:buNone/>
            </a:pPr>
            <a:endParaRPr lang="en-US" sz="1900" dirty="0"/>
          </a:p>
          <a:p>
            <a:endParaRPr lang="en-US" sz="1900" dirty="0"/>
          </a:p>
        </p:txBody>
      </p:sp>
      <p:sp>
        <p:nvSpPr>
          <p:cNvPr id="20" name="Rectangle 9">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Oval 11">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Graphic 6" descr="Stopwatch">
            <a:extLst>
              <a:ext uri="{FF2B5EF4-FFF2-40B4-BE49-F238E27FC236}">
                <a16:creationId xmlns:a16="http://schemas.microsoft.com/office/drawing/2014/main" xmlns="" id="{2A3D3711-DD99-4A80-A715-56787359400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4251047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A1473A6-3F22-483E-8A30-80B9D2B145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xmlns="" id="{AA1375E3-3E53-4D75-BAB7-E5929BFCB25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400762" y="563918"/>
            <a:ext cx="3089954" cy="5978614"/>
            <a:chOff x="7513372" y="803186"/>
            <a:chExt cx="4163968" cy="5978614"/>
          </a:xfrm>
        </p:grpSpPr>
        <p:sp>
          <p:nvSpPr>
            <p:cNvPr id="11" name="Freeform 6">
              <a:extLst>
                <a:ext uri="{FF2B5EF4-FFF2-40B4-BE49-F238E27FC236}">
                  <a16:creationId xmlns:a16="http://schemas.microsoft.com/office/drawing/2014/main" xmlns="" id="{0BBEEF67-3DDF-46CF-8CD5-EA5F0E4FB0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xmlns="" id="{8FAC1C95-F817-487C-B8B2-CF141FBB1C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xmlns="" id="{C2C5363A-D941-4AA1-8D38-D7E44A1E2E01}"/>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FA359CBF-4618-4364-BC44-45E4A4212779}"/>
              </a:ext>
            </a:extLst>
          </p:cNvPr>
          <p:cNvSpPr>
            <a:spLocks noGrp="1"/>
          </p:cNvSpPr>
          <p:nvPr>
            <p:ph type="title"/>
          </p:nvPr>
        </p:nvSpPr>
        <p:spPr>
          <a:xfrm>
            <a:off x="823851" y="885651"/>
            <a:ext cx="2422352" cy="4624603"/>
          </a:xfrm>
        </p:spPr>
        <p:txBody>
          <a:bodyPr>
            <a:normAutofit/>
          </a:bodyPr>
          <a:lstStyle/>
          <a:p>
            <a:r>
              <a:rPr lang="en-US" dirty="0">
                <a:solidFill>
                  <a:srgbClr val="FFFFFF"/>
                </a:solidFill>
              </a:rPr>
              <a:t>SEBB</a:t>
            </a:r>
          </a:p>
        </p:txBody>
      </p:sp>
      <p:sp>
        <p:nvSpPr>
          <p:cNvPr id="3" name="Content Placeholder 2">
            <a:extLst>
              <a:ext uri="{FF2B5EF4-FFF2-40B4-BE49-F238E27FC236}">
                <a16:creationId xmlns:a16="http://schemas.microsoft.com/office/drawing/2014/main" xmlns="" id="{A6E43B32-A5CE-4901-A6F3-2A2A7DB6E6B5}"/>
              </a:ext>
            </a:extLst>
          </p:cNvPr>
          <p:cNvSpPr>
            <a:spLocks noGrp="1"/>
          </p:cNvSpPr>
          <p:nvPr>
            <p:ph idx="1"/>
          </p:nvPr>
        </p:nvSpPr>
        <p:spPr>
          <a:xfrm>
            <a:off x="3734031" y="885651"/>
            <a:ext cx="4893915" cy="4930828"/>
          </a:xfrm>
        </p:spPr>
        <p:txBody>
          <a:bodyPr anchor="ctr">
            <a:normAutofit/>
          </a:bodyPr>
          <a:lstStyle/>
          <a:p>
            <a:r>
              <a:rPr lang="en-US" sz="2400" dirty="0"/>
              <a:t>Be aware of enrollment dates and processes</a:t>
            </a:r>
          </a:p>
          <a:p>
            <a:r>
              <a:rPr lang="en-US" sz="2400" dirty="0"/>
              <a:t>SEBB benefits continue during your contracted school year if you have worked or are anticipated to work 630 hours during that school year (paid leave counts as hours worked)</a:t>
            </a:r>
          </a:p>
          <a:p>
            <a:r>
              <a:rPr lang="en-US" sz="2400" dirty="0"/>
              <a:t>SEBB benefits continue while on FMLA</a:t>
            </a:r>
          </a:p>
          <a:p>
            <a:r>
              <a:rPr lang="en-US" sz="2400" dirty="0"/>
              <a:t>COBRA option available in extended leaves as needed</a:t>
            </a:r>
          </a:p>
        </p:txBody>
      </p:sp>
    </p:spTree>
    <p:extLst>
      <p:ext uri="{BB962C8B-B14F-4D97-AF65-F5344CB8AC3E}">
        <p14:creationId xmlns:p14="http://schemas.microsoft.com/office/powerpoint/2010/main" val="355735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2F4CBFA-B385-4B16-B63B-29D40EBF73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F698CE04-5039-4B4D-B676-5DDF9467EA2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635037" y="563918"/>
            <a:ext cx="3122981" cy="5978614"/>
            <a:chOff x="7513372" y="803186"/>
            <a:chExt cx="4163968" cy="5978614"/>
          </a:xfrm>
        </p:grpSpPr>
        <p:sp>
          <p:nvSpPr>
            <p:cNvPr id="11" name="Freeform 6">
              <a:extLst>
                <a:ext uri="{FF2B5EF4-FFF2-40B4-BE49-F238E27FC236}">
                  <a16:creationId xmlns:a16="http://schemas.microsoft.com/office/drawing/2014/main" xmlns="" id="{A5B7FFC8-6FAA-4120-AC51-F1C9C825A0D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xmlns="" id="{FF5B224B-4446-4B75-8B12-7FAFA8ED83C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xmlns="" id="{C807611F-497E-428E-9B8B-0192C78970C6}"/>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EB7082D3-A541-4C7F-AF68-7DBB41AAFD7A}"/>
              </a:ext>
            </a:extLst>
          </p:cNvPr>
          <p:cNvSpPr>
            <a:spLocks noGrp="1"/>
          </p:cNvSpPr>
          <p:nvPr>
            <p:ph type="title"/>
          </p:nvPr>
        </p:nvSpPr>
        <p:spPr>
          <a:xfrm>
            <a:off x="5876329" y="1132517"/>
            <a:ext cx="2434882" cy="4367531"/>
          </a:xfrm>
        </p:spPr>
        <p:txBody>
          <a:bodyPr>
            <a:normAutofit/>
          </a:bodyPr>
          <a:lstStyle/>
          <a:p>
            <a:r>
              <a:rPr lang="en-US">
                <a:solidFill>
                  <a:srgbClr val="FFFFFF"/>
                </a:solidFill>
              </a:rPr>
              <a:t>Return to Work</a:t>
            </a:r>
          </a:p>
        </p:txBody>
      </p:sp>
      <p:sp>
        <p:nvSpPr>
          <p:cNvPr id="3" name="Content Placeholder 2">
            <a:extLst>
              <a:ext uri="{FF2B5EF4-FFF2-40B4-BE49-F238E27FC236}">
                <a16:creationId xmlns:a16="http://schemas.microsoft.com/office/drawing/2014/main" xmlns="" id="{2348FBC0-D721-4DE7-993E-4F06F0DBE31C}"/>
              </a:ext>
            </a:extLst>
          </p:cNvPr>
          <p:cNvSpPr>
            <a:spLocks noGrp="1"/>
          </p:cNvSpPr>
          <p:nvPr>
            <p:ph idx="1"/>
          </p:nvPr>
        </p:nvSpPr>
        <p:spPr>
          <a:xfrm>
            <a:off x="628650" y="1132518"/>
            <a:ext cx="4863983" cy="4582481"/>
          </a:xfrm>
        </p:spPr>
        <p:txBody>
          <a:bodyPr anchor="ctr">
            <a:normAutofit/>
          </a:bodyPr>
          <a:lstStyle/>
          <a:p>
            <a:pPr>
              <a:lnSpc>
                <a:spcPct val="90000"/>
              </a:lnSpc>
            </a:pPr>
            <a:r>
              <a:rPr lang="en-US" sz="2000" dirty="0"/>
              <a:t>If leave adjustments need to be made, contact your leave specialist and/or union if you need support</a:t>
            </a:r>
          </a:p>
          <a:p>
            <a:pPr>
              <a:lnSpc>
                <a:spcPct val="90000"/>
              </a:lnSpc>
            </a:pPr>
            <a:r>
              <a:rPr lang="en-US" sz="2000" dirty="0"/>
              <a:t>You will need a letter from your doctor, releasing you to return to work or to extend leave</a:t>
            </a:r>
          </a:p>
          <a:p>
            <a:pPr>
              <a:lnSpc>
                <a:spcPct val="90000"/>
              </a:lnSpc>
            </a:pPr>
            <a:r>
              <a:rPr lang="en-US" sz="2000" dirty="0"/>
              <a:t>Check in with your principal about your planned return</a:t>
            </a:r>
          </a:p>
          <a:p>
            <a:pPr>
              <a:lnSpc>
                <a:spcPct val="90000"/>
              </a:lnSpc>
            </a:pPr>
            <a:r>
              <a:rPr lang="en-US" sz="2000" dirty="0"/>
              <a:t>If you plan to pump at work, make arrangements for a private location and time (s) during workday</a:t>
            </a:r>
          </a:p>
          <a:p>
            <a:pPr>
              <a:lnSpc>
                <a:spcPct val="90000"/>
              </a:lnSpc>
            </a:pPr>
            <a:r>
              <a:rPr lang="en-US" sz="2000" dirty="0"/>
              <a:t>In normal years, you return to your position and building</a:t>
            </a:r>
          </a:p>
        </p:txBody>
      </p:sp>
    </p:spTree>
    <p:extLst>
      <p:ext uri="{BB962C8B-B14F-4D97-AF65-F5344CB8AC3E}">
        <p14:creationId xmlns:p14="http://schemas.microsoft.com/office/powerpoint/2010/main" val="1225734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2F4CBFA-B385-4B16-B63B-29D40EBF73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F698CE04-5039-4B4D-B676-5DDF9467EA2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635037" y="563918"/>
            <a:ext cx="3122981" cy="5978614"/>
            <a:chOff x="7513372" y="803186"/>
            <a:chExt cx="4163968" cy="5978614"/>
          </a:xfrm>
        </p:grpSpPr>
        <p:sp>
          <p:nvSpPr>
            <p:cNvPr id="11" name="Freeform 6">
              <a:extLst>
                <a:ext uri="{FF2B5EF4-FFF2-40B4-BE49-F238E27FC236}">
                  <a16:creationId xmlns:a16="http://schemas.microsoft.com/office/drawing/2014/main" xmlns="" id="{A5B7FFC8-6FAA-4120-AC51-F1C9C825A0D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xmlns="" id="{FF5B224B-4446-4B75-8B12-7FAFA8ED83C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xmlns="" id="{C807611F-497E-428E-9B8B-0192C78970C6}"/>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EB7082D3-A541-4C7F-AF68-7DBB41AAFD7A}"/>
              </a:ext>
            </a:extLst>
          </p:cNvPr>
          <p:cNvSpPr>
            <a:spLocks noGrp="1"/>
          </p:cNvSpPr>
          <p:nvPr>
            <p:ph type="title"/>
          </p:nvPr>
        </p:nvSpPr>
        <p:spPr>
          <a:xfrm>
            <a:off x="5876329" y="1132517"/>
            <a:ext cx="2434882" cy="4367531"/>
          </a:xfrm>
        </p:spPr>
        <p:txBody>
          <a:bodyPr>
            <a:normAutofit/>
          </a:bodyPr>
          <a:lstStyle/>
          <a:p>
            <a:r>
              <a:rPr lang="en-US" sz="3200" dirty="0">
                <a:solidFill>
                  <a:srgbClr val="FFFFFF"/>
                </a:solidFill>
              </a:rPr>
              <a:t>Questions and Resources</a:t>
            </a:r>
          </a:p>
        </p:txBody>
      </p:sp>
      <p:sp>
        <p:nvSpPr>
          <p:cNvPr id="3" name="Content Placeholder 2">
            <a:extLst>
              <a:ext uri="{FF2B5EF4-FFF2-40B4-BE49-F238E27FC236}">
                <a16:creationId xmlns:a16="http://schemas.microsoft.com/office/drawing/2014/main" xmlns="" id="{2348FBC0-D721-4DE7-993E-4F06F0DBE31C}"/>
              </a:ext>
            </a:extLst>
          </p:cNvPr>
          <p:cNvSpPr>
            <a:spLocks noGrp="1"/>
          </p:cNvSpPr>
          <p:nvPr>
            <p:ph idx="1"/>
          </p:nvPr>
        </p:nvSpPr>
        <p:spPr>
          <a:xfrm>
            <a:off x="628650" y="1132518"/>
            <a:ext cx="4863983" cy="4582481"/>
          </a:xfrm>
        </p:spPr>
        <p:txBody>
          <a:bodyPr anchor="ctr">
            <a:normAutofit/>
          </a:bodyPr>
          <a:lstStyle/>
          <a:p>
            <a:pPr>
              <a:lnSpc>
                <a:spcPct val="90000"/>
              </a:lnSpc>
            </a:pPr>
            <a:r>
              <a:rPr lang="en-US" sz="2000" dirty="0"/>
              <a:t>FWEA CBAs </a:t>
            </a:r>
          </a:p>
          <a:p>
            <a:pPr marL="0" indent="0">
              <a:lnSpc>
                <a:spcPct val="90000"/>
              </a:lnSpc>
              <a:buNone/>
            </a:pPr>
            <a:r>
              <a:rPr lang="en-US" sz="2000" dirty="0">
                <a:hlinkClick r:id="rId3"/>
              </a:rPr>
              <a:t>http://www.federalwayea.org/collective-bargaining-agreements.html</a:t>
            </a:r>
            <a:endParaRPr lang="en-US" sz="2000" dirty="0"/>
          </a:p>
          <a:p>
            <a:pPr marL="0" indent="0">
              <a:lnSpc>
                <a:spcPct val="90000"/>
              </a:lnSpc>
              <a:buNone/>
            </a:pPr>
            <a:endParaRPr lang="en-US" sz="2000" dirty="0"/>
          </a:p>
          <a:p>
            <a:pPr>
              <a:lnSpc>
                <a:spcPct val="90000"/>
              </a:lnSpc>
            </a:pPr>
            <a:r>
              <a:rPr lang="en-US" sz="2000" dirty="0"/>
              <a:t>SEBB MOU</a:t>
            </a:r>
          </a:p>
          <a:p>
            <a:pPr marL="0" indent="0">
              <a:lnSpc>
                <a:spcPct val="90000"/>
              </a:lnSpc>
              <a:buNone/>
            </a:pPr>
            <a:r>
              <a:rPr lang="en-US" sz="2000" dirty="0">
                <a:hlinkClick r:id="rId4"/>
              </a:rPr>
              <a:t>http://www.federalwayea.org/uploads/4/3/0/2/43023511/mou_sebb_120919.pdf</a:t>
            </a:r>
            <a:endParaRPr lang="en-US" sz="2000" dirty="0"/>
          </a:p>
          <a:p>
            <a:pPr marL="0" indent="0">
              <a:lnSpc>
                <a:spcPct val="90000"/>
              </a:lnSpc>
              <a:buNone/>
            </a:pPr>
            <a:endParaRPr lang="en-US" sz="2000" dirty="0"/>
          </a:p>
          <a:p>
            <a:pPr>
              <a:lnSpc>
                <a:spcPct val="90000"/>
              </a:lnSpc>
            </a:pPr>
            <a:r>
              <a:rPr lang="en-US" sz="2000" dirty="0"/>
              <a:t>WA Paid Family and Medical Leave</a:t>
            </a:r>
          </a:p>
          <a:p>
            <a:pPr marL="0" indent="0">
              <a:lnSpc>
                <a:spcPct val="90000"/>
              </a:lnSpc>
              <a:buNone/>
            </a:pPr>
            <a:r>
              <a:rPr lang="en-US" sz="2000" dirty="0">
                <a:hlinkClick r:id="rId5"/>
              </a:rPr>
              <a:t>https://paidleave.wa.gov/</a:t>
            </a:r>
            <a:endParaRPr lang="en-US" sz="2000" dirty="0"/>
          </a:p>
        </p:txBody>
      </p:sp>
    </p:spTree>
    <p:extLst>
      <p:ext uri="{BB962C8B-B14F-4D97-AF65-F5344CB8AC3E}">
        <p14:creationId xmlns:p14="http://schemas.microsoft.com/office/powerpoint/2010/main" val="3420512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xmlns="" id="{6A1473A6-3F22-483E-8A30-80B9D2B145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oup 73">
            <a:extLst>
              <a:ext uri="{FF2B5EF4-FFF2-40B4-BE49-F238E27FC236}">
                <a16:creationId xmlns:a16="http://schemas.microsoft.com/office/drawing/2014/main" xmlns="" id="{AA1375E3-3E53-4D75-BAB7-E5929BFCB25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400762" y="563918"/>
            <a:ext cx="3089954" cy="5978614"/>
            <a:chOff x="7513372" y="803186"/>
            <a:chExt cx="4163968" cy="5978614"/>
          </a:xfrm>
        </p:grpSpPr>
        <p:sp>
          <p:nvSpPr>
            <p:cNvPr id="75" name="Freeform 6">
              <a:extLst>
                <a:ext uri="{FF2B5EF4-FFF2-40B4-BE49-F238E27FC236}">
                  <a16:creationId xmlns:a16="http://schemas.microsoft.com/office/drawing/2014/main" xmlns="" id="{0BBEEF67-3DDF-46CF-8CD5-EA5F0E4FB0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xmlns="" id="{8FAC1C95-F817-487C-B8B2-CF141FBB1C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Rectangle 8">
              <a:extLst>
                <a:ext uri="{FF2B5EF4-FFF2-40B4-BE49-F238E27FC236}">
                  <a16:creationId xmlns:a16="http://schemas.microsoft.com/office/drawing/2014/main" xmlns="" id="{C2C5363A-D941-4AA1-8D38-D7E44A1E2E01}"/>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6866" name="Rectangle 2">
            <a:extLst>
              <a:ext uri="{FF2B5EF4-FFF2-40B4-BE49-F238E27FC236}">
                <a16:creationId xmlns:a16="http://schemas.microsoft.com/office/drawing/2014/main" xmlns="" id="{84931824-9B6E-45DE-AC12-0D9D697E0DB0}"/>
              </a:ext>
            </a:extLst>
          </p:cNvPr>
          <p:cNvSpPr>
            <a:spLocks noGrp="1" noChangeArrowheads="1"/>
          </p:cNvSpPr>
          <p:nvPr>
            <p:ph type="title"/>
          </p:nvPr>
        </p:nvSpPr>
        <p:spPr>
          <a:xfrm>
            <a:off x="823851" y="885651"/>
            <a:ext cx="2422352" cy="4624603"/>
          </a:xfrm>
        </p:spPr>
        <p:txBody>
          <a:bodyPr>
            <a:normAutofit/>
          </a:bodyPr>
          <a:lstStyle/>
          <a:p>
            <a:pPr>
              <a:lnSpc>
                <a:spcPct val="90000"/>
              </a:lnSpc>
            </a:pPr>
            <a:r>
              <a:rPr lang="en-US" altLang="en-US" sz="2800" dirty="0">
                <a:solidFill>
                  <a:srgbClr val="FFFFFF"/>
                </a:solidFill>
                <a:latin typeface="Tahoma" panose="020B0604030504040204" pitchFamily="34" charset="0"/>
              </a:rPr>
              <a:t/>
            </a:r>
            <a:br>
              <a:rPr lang="en-US" altLang="en-US" sz="2800" dirty="0">
                <a:solidFill>
                  <a:srgbClr val="FFFFFF"/>
                </a:solidFill>
                <a:latin typeface="Tahoma" panose="020B0604030504040204" pitchFamily="34" charset="0"/>
              </a:rPr>
            </a:br>
            <a:r>
              <a:rPr lang="en-US" altLang="en-US" sz="2800" dirty="0">
                <a:solidFill>
                  <a:srgbClr val="FFFFFF"/>
                </a:solidFill>
                <a:latin typeface="Tahoma" panose="020B0604030504040204" pitchFamily="34" charset="0"/>
              </a:rPr>
              <a:t/>
            </a:r>
            <a:br>
              <a:rPr lang="en-US" altLang="en-US" sz="2800" dirty="0">
                <a:solidFill>
                  <a:srgbClr val="FFFFFF"/>
                </a:solidFill>
                <a:latin typeface="Tahoma" panose="020B0604030504040204" pitchFamily="34" charset="0"/>
              </a:rPr>
            </a:br>
            <a:r>
              <a:rPr lang="en-US" altLang="en-US" sz="2800" dirty="0">
                <a:solidFill>
                  <a:srgbClr val="FFFFFF"/>
                </a:solidFill>
                <a:latin typeface="Tahoma" panose="020B0604030504040204" pitchFamily="34" charset="0"/>
              </a:rPr>
              <a:t/>
            </a:r>
            <a:br>
              <a:rPr lang="en-US" altLang="en-US" sz="2800" dirty="0">
                <a:solidFill>
                  <a:srgbClr val="FFFFFF"/>
                </a:solidFill>
                <a:latin typeface="Tahoma" panose="020B0604030504040204" pitchFamily="34" charset="0"/>
              </a:rPr>
            </a:br>
            <a:r>
              <a:rPr lang="en-US" altLang="en-US" sz="2800" dirty="0">
                <a:solidFill>
                  <a:srgbClr val="FFFFFF"/>
                </a:solidFill>
                <a:latin typeface="Tahoma" panose="020B0604030504040204" pitchFamily="34" charset="0"/>
              </a:rPr>
              <a:t/>
            </a:r>
            <a:br>
              <a:rPr lang="en-US" altLang="en-US" sz="2800" dirty="0">
                <a:solidFill>
                  <a:srgbClr val="FFFFFF"/>
                </a:solidFill>
                <a:latin typeface="Tahoma" panose="020B0604030504040204" pitchFamily="34" charset="0"/>
              </a:rPr>
            </a:br>
            <a:r>
              <a:rPr lang="en-US" altLang="en-US" sz="2800" dirty="0">
                <a:solidFill>
                  <a:srgbClr val="FFFFFF"/>
                </a:solidFill>
                <a:latin typeface="Tahoma" panose="020B0604030504040204" pitchFamily="34" charset="0"/>
              </a:rPr>
              <a:t>Before You Start Your Family, we are sure you have many questions!</a:t>
            </a:r>
            <a:endParaRPr lang="uk-UA" altLang="en-US" sz="2800" dirty="0">
              <a:solidFill>
                <a:srgbClr val="FFFFFF"/>
              </a:solidFill>
              <a:latin typeface="Tahoma" panose="020B0604030504040204" pitchFamily="34" charset="0"/>
            </a:endParaRPr>
          </a:p>
        </p:txBody>
      </p:sp>
      <p:sp>
        <p:nvSpPr>
          <p:cNvPr id="36867" name="Rectangle 3">
            <a:extLst>
              <a:ext uri="{FF2B5EF4-FFF2-40B4-BE49-F238E27FC236}">
                <a16:creationId xmlns:a16="http://schemas.microsoft.com/office/drawing/2014/main" xmlns="" id="{42771C5D-FA64-4774-B1FB-8ECFFC5CC186}"/>
              </a:ext>
            </a:extLst>
          </p:cNvPr>
          <p:cNvSpPr>
            <a:spLocks noGrp="1" noChangeArrowheads="1"/>
          </p:cNvSpPr>
          <p:nvPr>
            <p:ph type="body" idx="1"/>
          </p:nvPr>
        </p:nvSpPr>
        <p:spPr>
          <a:xfrm>
            <a:off x="3734031" y="885651"/>
            <a:ext cx="4893915" cy="4616849"/>
          </a:xfrm>
        </p:spPr>
        <p:txBody>
          <a:bodyPr anchor="ctr">
            <a:normAutofit/>
          </a:bodyPr>
          <a:lstStyle/>
          <a:p>
            <a:pPr marL="0" indent="0">
              <a:buNone/>
            </a:pPr>
            <a:endParaRPr lang="en-US" altLang="en-US" sz="2100" dirty="0"/>
          </a:p>
          <a:p>
            <a:pPr marL="0" indent="0">
              <a:buNone/>
            </a:pPr>
            <a:r>
              <a:rPr lang="en-US" altLang="en-US" sz="2100" dirty="0"/>
              <a:t>Take three minutes to brainstorm any questions you may have and write those down on a sticky-note! </a:t>
            </a:r>
          </a:p>
          <a:p>
            <a:pPr marL="0" indent="0">
              <a:buNone/>
            </a:pPr>
            <a:endParaRPr lang="en-US" altLang="en-US" sz="2100" dirty="0"/>
          </a:p>
          <a:p>
            <a:pPr marL="0" indent="0">
              <a:buNone/>
            </a:pPr>
            <a:r>
              <a:rPr lang="en-US" altLang="en-US" sz="2100" dirty="0"/>
              <a:t>Monitor those questions as we go through the presentation. We will address any unanswered questions at the end of our session. </a:t>
            </a:r>
            <a:endParaRPr lang="uk-UA" altLang="en-US" sz="2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xmlns=""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xmlns=""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07282" y="635715"/>
            <a:ext cx="8356656" cy="2482136"/>
            <a:chOff x="409710" y="635715"/>
            <a:chExt cx="11142208" cy="2482136"/>
          </a:xfrm>
        </p:grpSpPr>
        <p:sp>
          <p:nvSpPr>
            <p:cNvPr id="76" name="Freeform 44">
              <a:extLst>
                <a:ext uri="{FF2B5EF4-FFF2-40B4-BE49-F238E27FC236}">
                  <a16:creationId xmlns:a16="http://schemas.microsoft.com/office/drawing/2014/main" xmlns=""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45">
              <a:extLst>
                <a:ext uri="{FF2B5EF4-FFF2-40B4-BE49-F238E27FC236}">
                  <a16:creationId xmlns:a16="http://schemas.microsoft.com/office/drawing/2014/main" xmlns=""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46">
              <a:extLst>
                <a:ext uri="{FF2B5EF4-FFF2-40B4-BE49-F238E27FC236}">
                  <a16:creationId xmlns:a16="http://schemas.microsoft.com/office/drawing/2014/main" xmlns=""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47">
              <a:extLst>
                <a:ext uri="{FF2B5EF4-FFF2-40B4-BE49-F238E27FC236}">
                  <a16:creationId xmlns:a16="http://schemas.microsoft.com/office/drawing/2014/main" xmlns=""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Rectangle 79">
              <a:extLst>
                <a:ext uri="{FF2B5EF4-FFF2-40B4-BE49-F238E27FC236}">
                  <a16:creationId xmlns:a16="http://schemas.microsoft.com/office/drawing/2014/main" xmlns=""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14690" name="Rectangle 2">
            <a:extLst>
              <a:ext uri="{FF2B5EF4-FFF2-40B4-BE49-F238E27FC236}">
                <a16:creationId xmlns:a16="http://schemas.microsoft.com/office/drawing/2014/main" xmlns="" id="{4B2F910C-EC9D-4F2D-B832-6EBBB74A0A4F}"/>
              </a:ext>
            </a:extLst>
          </p:cNvPr>
          <p:cNvSpPr>
            <a:spLocks noGrp="1" noChangeArrowheads="1"/>
          </p:cNvSpPr>
          <p:nvPr>
            <p:ph type="title"/>
          </p:nvPr>
        </p:nvSpPr>
        <p:spPr>
          <a:xfrm>
            <a:off x="785460" y="759805"/>
            <a:ext cx="7729890" cy="1325563"/>
          </a:xfrm>
        </p:spPr>
        <p:txBody>
          <a:bodyPr>
            <a:normAutofit/>
          </a:bodyPr>
          <a:lstStyle/>
          <a:p>
            <a:r>
              <a:rPr lang="en-US" altLang="en-US" sz="3500">
                <a:solidFill>
                  <a:srgbClr val="FFFFFF"/>
                </a:solidFill>
              </a:rPr>
              <a:t>Key Preparation Areas</a:t>
            </a:r>
          </a:p>
        </p:txBody>
      </p:sp>
      <p:sp>
        <p:nvSpPr>
          <p:cNvPr id="114691" name="Rectangle 3">
            <a:extLst>
              <a:ext uri="{FF2B5EF4-FFF2-40B4-BE49-F238E27FC236}">
                <a16:creationId xmlns:a16="http://schemas.microsoft.com/office/drawing/2014/main" xmlns="" id="{931AA143-C8EB-4B3E-AD63-AAFDF88630FA}"/>
              </a:ext>
            </a:extLst>
          </p:cNvPr>
          <p:cNvSpPr>
            <a:spLocks noGrp="1" noChangeArrowheads="1"/>
          </p:cNvSpPr>
          <p:nvPr>
            <p:ph type="body" idx="1"/>
          </p:nvPr>
        </p:nvSpPr>
        <p:spPr>
          <a:xfrm>
            <a:off x="1068678" y="2494450"/>
            <a:ext cx="3040158" cy="3563159"/>
          </a:xfrm>
        </p:spPr>
        <p:txBody>
          <a:bodyPr>
            <a:normAutofit/>
          </a:bodyPr>
          <a:lstStyle/>
          <a:p>
            <a:endParaRPr lang="en-US" altLang="en-US" sz="2100" dirty="0"/>
          </a:p>
          <a:p>
            <a:endParaRPr lang="en-US" altLang="en-US" sz="2100" dirty="0"/>
          </a:p>
          <a:p>
            <a:r>
              <a:rPr lang="en-US" altLang="en-US" sz="2100" dirty="0"/>
              <a:t>Preparation for Leave</a:t>
            </a:r>
          </a:p>
          <a:p>
            <a:r>
              <a:rPr lang="en-US" altLang="en-US" sz="2100" dirty="0"/>
              <a:t>Available Leaves</a:t>
            </a:r>
          </a:p>
          <a:p>
            <a:r>
              <a:rPr lang="en-US" altLang="en-US" sz="2100" dirty="0"/>
              <a:t>Health Care</a:t>
            </a:r>
          </a:p>
          <a:p>
            <a:r>
              <a:rPr lang="en-US" altLang="en-US" sz="2100" dirty="0"/>
              <a:t>Return to Work</a:t>
            </a:r>
          </a:p>
          <a:p>
            <a:endParaRPr lang="en-US" altLang="en-US" sz="2100" dirty="0"/>
          </a:p>
        </p:txBody>
      </p:sp>
      <p:pic>
        <p:nvPicPr>
          <p:cNvPr id="3" name="Picture 2" descr="Tape gun on cardboard box">
            <a:extLst>
              <a:ext uri="{FF2B5EF4-FFF2-40B4-BE49-F238E27FC236}">
                <a16:creationId xmlns:a16="http://schemas.microsoft.com/office/drawing/2014/main" xmlns="" id="{616E58FE-121C-4BFA-B2CC-A88F8869F3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0798" y="3204272"/>
            <a:ext cx="3734551" cy="24927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CD2B02-4B7D-462B-9E19-AAE5489157DF}"/>
              </a:ext>
            </a:extLst>
          </p:cNvPr>
          <p:cNvSpPr>
            <a:spLocks noGrp="1"/>
          </p:cNvSpPr>
          <p:nvPr>
            <p:ph type="title"/>
          </p:nvPr>
        </p:nvSpPr>
        <p:spPr>
          <a:xfrm>
            <a:off x="840699" y="687480"/>
            <a:ext cx="5605629" cy="994172"/>
          </a:xfrm>
        </p:spPr>
        <p:txBody>
          <a:bodyPr>
            <a:normAutofit/>
          </a:bodyPr>
          <a:lstStyle/>
          <a:p>
            <a:r>
              <a:rPr lang="en-US" sz="3850" dirty="0"/>
              <a:t>Preparation for Leave</a:t>
            </a:r>
          </a:p>
        </p:txBody>
      </p:sp>
      <p:sp>
        <p:nvSpPr>
          <p:cNvPr id="3" name="Content Placeholder 2">
            <a:extLst>
              <a:ext uri="{FF2B5EF4-FFF2-40B4-BE49-F238E27FC236}">
                <a16:creationId xmlns:a16="http://schemas.microsoft.com/office/drawing/2014/main" xmlns="" id="{71DF19BA-859A-4CD2-AE4E-41ADA838B48F}"/>
              </a:ext>
            </a:extLst>
          </p:cNvPr>
          <p:cNvSpPr>
            <a:spLocks noGrp="1"/>
          </p:cNvSpPr>
          <p:nvPr>
            <p:ph idx="1"/>
          </p:nvPr>
        </p:nvSpPr>
        <p:spPr>
          <a:xfrm>
            <a:off x="852321" y="1524000"/>
            <a:ext cx="5167479" cy="4646521"/>
          </a:xfrm>
        </p:spPr>
        <p:txBody>
          <a:bodyPr anchor="ctr">
            <a:normAutofit lnSpcReduction="10000"/>
          </a:bodyPr>
          <a:lstStyle/>
          <a:p>
            <a:pPr>
              <a:lnSpc>
                <a:spcPct val="90000"/>
              </a:lnSpc>
            </a:pPr>
            <a:r>
              <a:rPr lang="en-US" sz="1800" dirty="0"/>
              <a:t>Two key terms</a:t>
            </a:r>
          </a:p>
          <a:p>
            <a:pPr lvl="1">
              <a:lnSpc>
                <a:spcPct val="90000"/>
              </a:lnSpc>
            </a:pPr>
            <a:r>
              <a:rPr lang="en-US" sz="1800" b="0" dirty="0"/>
              <a:t>Leave for </a:t>
            </a:r>
            <a:r>
              <a:rPr lang="en-US" sz="1800" dirty="0"/>
              <a:t>‘pregnancy disability’</a:t>
            </a:r>
            <a:r>
              <a:rPr lang="en-US" sz="1800" b="0" dirty="0"/>
              <a:t>, length determined by health care professional</a:t>
            </a:r>
            <a:endParaRPr lang="en-US" sz="1800" dirty="0"/>
          </a:p>
          <a:p>
            <a:pPr lvl="1">
              <a:lnSpc>
                <a:spcPct val="90000"/>
              </a:lnSpc>
            </a:pPr>
            <a:r>
              <a:rPr lang="en-US" sz="1800" b="0" dirty="0"/>
              <a:t>Leave for </a:t>
            </a:r>
            <a:r>
              <a:rPr lang="en-US" sz="1800" dirty="0"/>
              <a:t>‘parental bonding’</a:t>
            </a:r>
          </a:p>
          <a:p>
            <a:pPr>
              <a:lnSpc>
                <a:spcPct val="90000"/>
              </a:lnSpc>
            </a:pPr>
            <a:r>
              <a:rPr lang="en-US" sz="1800" dirty="0"/>
              <a:t>Talk with doctor about due date/court re: adoption</a:t>
            </a:r>
          </a:p>
          <a:p>
            <a:pPr>
              <a:lnSpc>
                <a:spcPct val="90000"/>
              </a:lnSpc>
            </a:pPr>
            <a:r>
              <a:rPr lang="en-US" sz="1800" dirty="0"/>
              <a:t>Check your available leave balances</a:t>
            </a:r>
          </a:p>
          <a:p>
            <a:pPr>
              <a:lnSpc>
                <a:spcPct val="90000"/>
              </a:lnSpc>
            </a:pPr>
            <a:r>
              <a:rPr lang="en-US" sz="1800" dirty="0"/>
              <a:t>Print some blank calendars to sketch out scenarios</a:t>
            </a:r>
          </a:p>
          <a:p>
            <a:pPr>
              <a:lnSpc>
                <a:spcPct val="90000"/>
              </a:lnSpc>
            </a:pPr>
            <a:r>
              <a:rPr lang="en-US" sz="1800" dirty="0"/>
              <a:t>At least 30 days prior to anticipated leave, schedule a meeting with district leave specialists to notify district and discuss leave options - </a:t>
            </a:r>
            <a:r>
              <a:rPr lang="en-US" sz="1800" i="1" dirty="0"/>
              <a:t>Jennifer Hymer and Tara Lofton, Human Resources or </a:t>
            </a:r>
            <a:r>
              <a:rPr lang="en-US" sz="1800" i="1" dirty="0">
                <a:solidFill>
                  <a:srgbClr val="0070C0"/>
                </a:solidFill>
                <a:hlinkClick r:id="rId3">
                  <a:extLst>
                    <a:ext uri="{A12FA001-AC4F-418D-AE19-62706E023703}">
                      <ahyp:hlinkClr xmlns:ahyp="http://schemas.microsoft.com/office/drawing/2018/hyperlinkcolor" xmlns="" val="tx"/>
                    </a:ext>
                  </a:extLst>
                </a:hlinkClick>
              </a:rPr>
              <a:t>hrleaves@fwps.org</a:t>
            </a:r>
            <a:r>
              <a:rPr lang="en-US" sz="1800" i="1" dirty="0">
                <a:solidFill>
                  <a:srgbClr val="0070C0"/>
                </a:solidFill>
              </a:rPr>
              <a:t> </a:t>
            </a:r>
          </a:p>
          <a:p>
            <a:pPr>
              <a:lnSpc>
                <a:spcPct val="90000"/>
              </a:lnSpc>
            </a:pPr>
            <a:r>
              <a:rPr lang="en-US" sz="1800" dirty="0"/>
              <a:t>Communicate with your supervisor your planned last day, and work through any coverage responsibilities prior to leave</a:t>
            </a:r>
          </a:p>
        </p:txBody>
      </p:sp>
      <p:sp>
        <p:nvSpPr>
          <p:cNvPr id="10" name="Rectangle 9">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Graphic 6" descr="Doctor">
            <a:extLst>
              <a:ext uri="{FF2B5EF4-FFF2-40B4-BE49-F238E27FC236}">
                <a16:creationId xmlns:a16="http://schemas.microsoft.com/office/drawing/2014/main" xmlns="" id="{7D77C0FB-291E-498C-8822-F378932A061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407916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598A2C-78C9-43E0-AC35-3477E1346996}"/>
              </a:ext>
            </a:extLst>
          </p:cNvPr>
          <p:cNvSpPr>
            <a:spLocks noGrp="1"/>
          </p:cNvSpPr>
          <p:nvPr>
            <p:ph type="title"/>
          </p:nvPr>
        </p:nvSpPr>
        <p:spPr>
          <a:xfrm>
            <a:off x="840699" y="687480"/>
            <a:ext cx="5605629" cy="994172"/>
          </a:xfrm>
        </p:spPr>
        <p:txBody>
          <a:bodyPr>
            <a:normAutofit/>
          </a:bodyPr>
          <a:lstStyle/>
          <a:p>
            <a:r>
              <a:rPr lang="en-US" sz="3850"/>
              <a:t>Preparation for Leave</a:t>
            </a:r>
          </a:p>
        </p:txBody>
      </p:sp>
      <p:sp>
        <p:nvSpPr>
          <p:cNvPr id="3" name="Content Placeholder 2">
            <a:extLst>
              <a:ext uri="{FF2B5EF4-FFF2-40B4-BE49-F238E27FC236}">
                <a16:creationId xmlns:a16="http://schemas.microsoft.com/office/drawing/2014/main" xmlns="" id="{718F765D-A1CC-445F-8CBB-E9C12A6F2BFF}"/>
              </a:ext>
            </a:extLst>
          </p:cNvPr>
          <p:cNvSpPr>
            <a:spLocks noGrp="1"/>
          </p:cNvSpPr>
          <p:nvPr>
            <p:ph idx="1"/>
          </p:nvPr>
        </p:nvSpPr>
        <p:spPr>
          <a:xfrm>
            <a:off x="852321" y="2227943"/>
            <a:ext cx="5033221" cy="3788227"/>
          </a:xfrm>
        </p:spPr>
        <p:txBody>
          <a:bodyPr anchor="ctr">
            <a:normAutofit/>
          </a:bodyPr>
          <a:lstStyle/>
          <a:p>
            <a:pPr marL="0" indent="0">
              <a:lnSpc>
                <a:spcPct val="90000"/>
              </a:lnSpc>
              <a:buNone/>
            </a:pPr>
            <a:r>
              <a:rPr lang="en-US" sz="1600" b="1" dirty="0"/>
              <a:t>Compensation While on Extended Leave</a:t>
            </a:r>
          </a:p>
          <a:p>
            <a:pPr marL="0" marR="0" indent="0">
              <a:lnSpc>
                <a:spcPct val="90000"/>
              </a:lnSpc>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90000"/>
              </a:lnSpc>
              <a:spcBef>
                <a:spcPts val="0"/>
              </a:spcBef>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For certificated staff, your regular pay consists of base pay (186 day contract) and responsibility pay</a:t>
            </a:r>
          </a:p>
          <a:p>
            <a:pPr marL="0" marR="0">
              <a:lnSpc>
                <a:spcPct val="90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For ESP staff, your regular pay consists of your hourly wage, regular hours worked and number of contracted </a:t>
            </a:r>
            <a:r>
              <a:rPr lang="en-US" sz="1600" dirty="0">
                <a:latin typeface="Calibri" panose="020F0502020204030204" pitchFamily="34" charset="0"/>
                <a:ea typeface="Calibri" panose="020F0502020204030204" pitchFamily="34" charset="0"/>
                <a:cs typeface="Times New Roman" panose="02020603050405020304" pitchFamily="18" charset="0"/>
              </a:rPr>
              <a:t>days (example: 10 month vs 12 month)</a:t>
            </a:r>
          </a:p>
          <a:p>
            <a:pPr marL="0" marR="0">
              <a:lnSpc>
                <a:spcPct val="90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Compensation while on leave depends on the leave option you access</a:t>
            </a:r>
            <a:endParaRPr lang="en-US" sz="1600" dirty="0"/>
          </a:p>
        </p:txBody>
      </p:sp>
      <p:sp>
        <p:nvSpPr>
          <p:cNvPr id="16" name="Rectangle 9">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Oval 11">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Graphic 6" descr="Dollar">
            <a:extLst>
              <a:ext uri="{FF2B5EF4-FFF2-40B4-BE49-F238E27FC236}">
                <a16:creationId xmlns:a16="http://schemas.microsoft.com/office/drawing/2014/main" xmlns="" id="{E9A1D5E0-B738-489A-A750-FA1DAF83A24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2387892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598A2C-78C9-43E0-AC35-3477E1346996}"/>
              </a:ext>
            </a:extLst>
          </p:cNvPr>
          <p:cNvSpPr>
            <a:spLocks noGrp="1"/>
          </p:cNvSpPr>
          <p:nvPr>
            <p:ph type="title"/>
          </p:nvPr>
        </p:nvSpPr>
        <p:spPr>
          <a:xfrm>
            <a:off x="840699" y="687480"/>
            <a:ext cx="5605629" cy="994172"/>
          </a:xfrm>
        </p:spPr>
        <p:txBody>
          <a:bodyPr>
            <a:normAutofit/>
          </a:bodyPr>
          <a:lstStyle/>
          <a:p>
            <a:r>
              <a:rPr lang="en-US" sz="3850" dirty="0"/>
              <a:t>Leave Overview</a:t>
            </a:r>
          </a:p>
        </p:txBody>
      </p:sp>
      <p:sp>
        <p:nvSpPr>
          <p:cNvPr id="16" name="Rectangle 9">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Oval 11">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aphicFrame>
        <p:nvGraphicFramePr>
          <p:cNvPr id="4" name="Table 4">
            <a:extLst>
              <a:ext uri="{FF2B5EF4-FFF2-40B4-BE49-F238E27FC236}">
                <a16:creationId xmlns:a16="http://schemas.microsoft.com/office/drawing/2014/main" xmlns="" id="{9AA70C1A-F323-44AF-A57A-4116B3D8E496}"/>
              </a:ext>
            </a:extLst>
          </p:cNvPr>
          <p:cNvGraphicFramePr>
            <a:graphicFrameLocks noGrp="1"/>
          </p:cNvGraphicFramePr>
          <p:nvPr>
            <p:ph idx="1"/>
            <p:extLst>
              <p:ext uri="{D42A27DB-BD31-4B8C-83A1-F6EECF244321}">
                <p14:modId xmlns:p14="http://schemas.microsoft.com/office/powerpoint/2010/main" val="892232691"/>
              </p:ext>
            </p:extLst>
          </p:nvPr>
        </p:nvGraphicFramePr>
        <p:xfrm>
          <a:off x="138313" y="1524000"/>
          <a:ext cx="7010400" cy="7589520"/>
        </p:xfrm>
        <a:graphic>
          <a:graphicData uri="http://schemas.openxmlformats.org/drawingml/2006/table">
            <a:tbl>
              <a:tblPr firstRow="1" bandRow="1">
                <a:tableStyleId>{5C22544A-7EE6-4342-B048-85BDC9FD1C3A}</a:tableStyleId>
              </a:tblPr>
              <a:tblGrid>
                <a:gridCol w="2336800">
                  <a:extLst>
                    <a:ext uri="{9D8B030D-6E8A-4147-A177-3AD203B41FA5}">
                      <a16:colId xmlns:a16="http://schemas.microsoft.com/office/drawing/2014/main" xmlns="" val="806051529"/>
                    </a:ext>
                  </a:extLst>
                </a:gridCol>
                <a:gridCol w="2336800">
                  <a:extLst>
                    <a:ext uri="{9D8B030D-6E8A-4147-A177-3AD203B41FA5}">
                      <a16:colId xmlns:a16="http://schemas.microsoft.com/office/drawing/2014/main" xmlns="" val="760723595"/>
                    </a:ext>
                  </a:extLst>
                </a:gridCol>
                <a:gridCol w="2336800">
                  <a:extLst>
                    <a:ext uri="{9D8B030D-6E8A-4147-A177-3AD203B41FA5}">
                      <a16:colId xmlns:a16="http://schemas.microsoft.com/office/drawing/2014/main" xmlns="" val="2998379725"/>
                    </a:ext>
                  </a:extLst>
                </a:gridCol>
              </a:tblGrid>
              <a:tr h="269689">
                <a:tc>
                  <a:txBody>
                    <a:bodyPr/>
                    <a:lstStyle/>
                    <a:p>
                      <a:r>
                        <a:rPr lang="en-US" dirty="0"/>
                        <a:t>Wellness Leave</a:t>
                      </a:r>
                    </a:p>
                  </a:txBody>
                  <a:tcPr/>
                </a:tc>
                <a:tc>
                  <a:txBody>
                    <a:bodyPr/>
                    <a:lstStyle/>
                    <a:p>
                      <a:r>
                        <a:rPr lang="en-US" dirty="0"/>
                        <a:t>FMLA</a:t>
                      </a:r>
                    </a:p>
                  </a:txBody>
                  <a:tcPr/>
                </a:tc>
                <a:tc>
                  <a:txBody>
                    <a:bodyPr/>
                    <a:lstStyle/>
                    <a:p>
                      <a:r>
                        <a:rPr lang="en-US" dirty="0"/>
                        <a:t>PFML</a:t>
                      </a:r>
                    </a:p>
                  </a:txBody>
                  <a:tcPr/>
                </a:tc>
                <a:extLst>
                  <a:ext uri="{0D108BD9-81ED-4DB2-BD59-A6C34878D82A}">
                    <a16:rowId xmlns:a16="http://schemas.microsoft.com/office/drawing/2014/main" xmlns="" val="4085328617"/>
                  </a:ext>
                </a:extLst>
              </a:tr>
              <a:tr h="5155971">
                <a:tc>
                  <a:txBody>
                    <a:bodyPr/>
                    <a:lstStyle/>
                    <a:p>
                      <a:r>
                        <a:rPr lang="en-US" sz="1600" dirty="0"/>
                        <a:t>*12 days frontloaded annually, (prorated by FTE)</a:t>
                      </a:r>
                    </a:p>
                    <a:p>
                      <a:endParaRPr lang="en-US" sz="1600" dirty="0"/>
                    </a:p>
                    <a:p>
                      <a:r>
                        <a:rPr lang="en-US" sz="1600" dirty="0"/>
                        <a:t>*Earned monthly when in a district paid status</a:t>
                      </a:r>
                    </a:p>
                    <a:p>
                      <a:endParaRPr lang="en-US" sz="1600" dirty="0"/>
                    </a:p>
                    <a:p>
                      <a:r>
                        <a:rPr lang="en-US" sz="1600" dirty="0"/>
                        <a:t>*Allowed for “pregnancy disability” and “parental bonding”</a:t>
                      </a:r>
                    </a:p>
                    <a:p>
                      <a:endParaRPr lang="en-US" sz="1600" dirty="0"/>
                    </a:p>
                    <a:p>
                      <a:r>
                        <a:rPr lang="en-US" sz="1600" dirty="0"/>
                        <a:t>*Wellness leave donation available in alignment with state law</a:t>
                      </a:r>
                    </a:p>
                    <a:p>
                      <a:endParaRPr lang="en-US" sz="1600" dirty="0"/>
                    </a:p>
                    <a:p>
                      <a:r>
                        <a:rPr lang="en-US" sz="1600" dirty="0"/>
                        <a:t>*Coordinate use of wellness with HR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r>
                        <a:rPr lang="en-US" sz="1600" dirty="0"/>
                        <a:t>*Federal </a:t>
                      </a:r>
                      <a:r>
                        <a:rPr lang="en-US" sz="1600" b="1" dirty="0"/>
                        <a:t>unpaid</a:t>
                      </a:r>
                      <a:r>
                        <a:rPr lang="en-US" sz="1600" dirty="0"/>
                        <a:t> leave provision (1250 hours worked)</a:t>
                      </a:r>
                    </a:p>
                    <a:p>
                      <a:endParaRPr lang="en-US" sz="1600" dirty="0"/>
                    </a:p>
                    <a:p>
                      <a:r>
                        <a:rPr lang="en-US" sz="1600" dirty="0"/>
                        <a:t>*Qualifying event, maximum 12 weeks per 12 months </a:t>
                      </a:r>
                    </a:p>
                    <a:p>
                      <a:endParaRPr lang="en-US" sz="1600" dirty="0"/>
                    </a:p>
                    <a:p>
                      <a:r>
                        <a:rPr lang="en-US" sz="1600" dirty="0"/>
                        <a:t>*Employee choice to take wellness or go unpaid on FMLA</a:t>
                      </a:r>
                    </a:p>
                    <a:p>
                      <a:endParaRPr lang="en-US" sz="1600" dirty="0"/>
                    </a:p>
                    <a:p>
                      <a:r>
                        <a:rPr lang="en-US" sz="1600" dirty="0"/>
                        <a:t>*Benefits continue as usual</a:t>
                      </a:r>
                    </a:p>
                    <a:p>
                      <a:endParaRPr lang="en-US" sz="1600" dirty="0"/>
                    </a:p>
                    <a:p>
                      <a:r>
                        <a:rPr lang="en-US" sz="1600" dirty="0"/>
                        <a:t>*Can be used by both parents for bonding</a:t>
                      </a:r>
                    </a:p>
                    <a:p>
                      <a:endParaRPr lang="en-US" sz="1600" dirty="0"/>
                    </a:p>
                    <a:p>
                      <a:r>
                        <a:rPr lang="en-US" sz="1600" dirty="0"/>
                        <a:t>*Return rights to position or comparable</a:t>
                      </a:r>
                    </a:p>
                  </a:txBody>
                  <a:tcPr/>
                </a:tc>
                <a:tc>
                  <a:txBody>
                    <a:bodyPr/>
                    <a:lstStyle/>
                    <a:p>
                      <a:r>
                        <a:rPr lang="en-US" dirty="0"/>
                        <a:t>*State provided paid leave (820 hours worked)</a:t>
                      </a:r>
                    </a:p>
                    <a:p>
                      <a:endParaRPr lang="en-US" dirty="0"/>
                    </a:p>
                    <a:p>
                      <a:r>
                        <a:rPr lang="en-US" dirty="0"/>
                        <a:t>*Qualifying event similar to FMLA, determined by State</a:t>
                      </a:r>
                    </a:p>
                    <a:p>
                      <a:endParaRPr lang="en-US" dirty="0"/>
                    </a:p>
                    <a:p>
                      <a:r>
                        <a:rPr lang="en-US" dirty="0"/>
                        <a:t>*Paid directly from State (maximum $1,000/week)</a:t>
                      </a:r>
                    </a:p>
                    <a:p>
                      <a:endParaRPr lang="en-US" dirty="0"/>
                    </a:p>
                    <a:p>
                      <a:r>
                        <a:rPr lang="en-US" dirty="0"/>
                        <a:t>*Employee choice to use wellness leave while on PFML** (see slide)</a:t>
                      </a:r>
                    </a:p>
                  </a:txBody>
                  <a:tcPr/>
                </a:tc>
                <a:extLst>
                  <a:ext uri="{0D108BD9-81ED-4DB2-BD59-A6C34878D82A}">
                    <a16:rowId xmlns:a16="http://schemas.microsoft.com/office/drawing/2014/main" xmlns="" val="2075431690"/>
                  </a:ext>
                </a:extLst>
              </a:tr>
            </a:tbl>
          </a:graphicData>
        </a:graphic>
      </p:graphicFrame>
      <p:pic>
        <p:nvPicPr>
          <p:cNvPr id="18" name="Graphic 6" descr="Dollar">
            <a:extLst>
              <a:ext uri="{FF2B5EF4-FFF2-40B4-BE49-F238E27FC236}">
                <a16:creationId xmlns:a16="http://schemas.microsoft.com/office/drawing/2014/main" xmlns="" id="{E9A1D5E0-B738-489A-A750-FA1DAF83A24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617707" y="2857272"/>
            <a:ext cx="1143455" cy="1143455"/>
          </a:xfrm>
          <a:prstGeom prst="rect">
            <a:avLst/>
          </a:prstGeom>
        </p:spPr>
      </p:pic>
    </p:spTree>
    <p:extLst>
      <p:ext uri="{BB962C8B-B14F-4D97-AF65-F5344CB8AC3E}">
        <p14:creationId xmlns:p14="http://schemas.microsoft.com/office/powerpoint/2010/main" val="282120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xmlns="" id="{248C243B-8F62-4418-BC9F-EAF07F19A1B5}"/>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Available Leaves</a:t>
            </a:r>
          </a:p>
        </p:txBody>
      </p:sp>
      <p:sp>
        <p:nvSpPr>
          <p:cNvPr id="3" name="Content Placeholder 2">
            <a:extLst>
              <a:ext uri="{FF2B5EF4-FFF2-40B4-BE49-F238E27FC236}">
                <a16:creationId xmlns:a16="http://schemas.microsoft.com/office/drawing/2014/main" xmlns="" id="{9A447D3F-9C84-4312-A14B-5E2A3FFE97BA}"/>
              </a:ext>
            </a:extLst>
          </p:cNvPr>
          <p:cNvSpPr>
            <a:spLocks noGrp="1"/>
          </p:cNvSpPr>
          <p:nvPr>
            <p:ph idx="1"/>
          </p:nvPr>
        </p:nvSpPr>
        <p:spPr>
          <a:xfrm>
            <a:off x="1025718" y="2490436"/>
            <a:ext cx="7281746" cy="3567173"/>
          </a:xfrm>
        </p:spPr>
        <p:txBody>
          <a:bodyPr anchor="ctr">
            <a:normAutofit/>
          </a:bodyPr>
          <a:lstStyle/>
          <a:p>
            <a:pPr marL="0" indent="0">
              <a:lnSpc>
                <a:spcPct val="90000"/>
              </a:lnSpc>
              <a:buNone/>
            </a:pPr>
            <a:r>
              <a:rPr lang="en-US" sz="1800" b="1" dirty="0"/>
              <a:t>Washington – Parent Family Medical Leave Act</a:t>
            </a:r>
          </a:p>
          <a:p>
            <a:pPr marL="0" indent="0">
              <a:lnSpc>
                <a:spcPct val="90000"/>
              </a:lnSpc>
              <a:buNone/>
            </a:pPr>
            <a:r>
              <a:rPr lang="en-US" sz="1800" dirty="0">
                <a:hlinkClick r:id="rId3"/>
              </a:rPr>
              <a:t>https://paidleave.wa.gov/</a:t>
            </a:r>
            <a:endParaRPr lang="en-US" sz="1800" dirty="0"/>
          </a:p>
          <a:p>
            <a:pPr>
              <a:lnSpc>
                <a:spcPct val="90000"/>
              </a:lnSpc>
            </a:pPr>
            <a:r>
              <a:rPr lang="en-US" sz="2000" dirty="0"/>
              <a:t>Allows for 12-18 weeks of partial pay.  Unpaid leave from District.  Will impact retirement/years of service.</a:t>
            </a:r>
          </a:p>
          <a:p>
            <a:pPr>
              <a:lnSpc>
                <a:spcPct val="90000"/>
              </a:lnSpc>
            </a:pPr>
            <a:r>
              <a:rPr lang="en-US" sz="2000" dirty="0"/>
              <a:t>Can be used for disability period or bonding</a:t>
            </a:r>
          </a:p>
          <a:p>
            <a:pPr>
              <a:lnSpc>
                <a:spcPct val="90000"/>
              </a:lnSpc>
            </a:pPr>
            <a:r>
              <a:rPr lang="en-US" sz="2000" dirty="0"/>
              <a:t>Apply through State, </a:t>
            </a:r>
            <a:r>
              <a:rPr lang="en-US" sz="2000" b="1" dirty="0"/>
              <a:t>notify District of intent to apply and complete required documentation</a:t>
            </a:r>
          </a:p>
          <a:p>
            <a:pPr>
              <a:lnSpc>
                <a:spcPct val="90000"/>
              </a:lnSpc>
            </a:pPr>
            <a:r>
              <a:rPr lang="en-US" sz="2000" dirty="0"/>
              <a:t>Use is employee determined</a:t>
            </a:r>
          </a:p>
          <a:p>
            <a:pPr>
              <a:lnSpc>
                <a:spcPct val="90000"/>
              </a:lnSpc>
            </a:pPr>
            <a:r>
              <a:rPr lang="en-US" sz="2000" dirty="0"/>
              <a:t>Return to your position or a position for which you are qualified upon return</a:t>
            </a:r>
          </a:p>
          <a:p>
            <a:pPr marL="0" indent="0">
              <a:lnSpc>
                <a:spcPct val="90000"/>
              </a:lnSpc>
              <a:buNone/>
            </a:pPr>
            <a:endParaRPr lang="en-US" sz="1800" dirty="0"/>
          </a:p>
          <a:p>
            <a:pPr marL="0" indent="0">
              <a:lnSpc>
                <a:spcPct val="90000"/>
              </a:lnSpc>
              <a:buNone/>
            </a:pPr>
            <a:endParaRPr lang="en-US" sz="1800" dirty="0"/>
          </a:p>
        </p:txBody>
      </p:sp>
    </p:spTree>
    <p:extLst>
      <p:ext uri="{BB962C8B-B14F-4D97-AF65-F5344CB8AC3E}">
        <p14:creationId xmlns:p14="http://schemas.microsoft.com/office/powerpoint/2010/main" val="4193567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xmlns="" id="{248C243B-8F62-4418-BC9F-EAF07F19A1B5}"/>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Available Leaves</a:t>
            </a:r>
          </a:p>
        </p:txBody>
      </p:sp>
      <p:sp>
        <p:nvSpPr>
          <p:cNvPr id="3" name="Content Placeholder 2">
            <a:extLst>
              <a:ext uri="{FF2B5EF4-FFF2-40B4-BE49-F238E27FC236}">
                <a16:creationId xmlns:a16="http://schemas.microsoft.com/office/drawing/2014/main" xmlns="" id="{9A447D3F-9C84-4312-A14B-5E2A3FFE97BA}"/>
              </a:ext>
            </a:extLst>
          </p:cNvPr>
          <p:cNvSpPr>
            <a:spLocks noGrp="1"/>
          </p:cNvSpPr>
          <p:nvPr>
            <p:ph idx="1"/>
          </p:nvPr>
        </p:nvSpPr>
        <p:spPr>
          <a:xfrm>
            <a:off x="1025718" y="2490436"/>
            <a:ext cx="7281746" cy="3567173"/>
          </a:xfrm>
        </p:spPr>
        <p:txBody>
          <a:bodyPr anchor="ctr">
            <a:normAutofit lnSpcReduction="10000"/>
          </a:bodyPr>
          <a:lstStyle/>
          <a:p>
            <a:pPr marL="0" indent="0">
              <a:lnSpc>
                <a:spcPct val="90000"/>
              </a:lnSpc>
              <a:buNone/>
            </a:pPr>
            <a:r>
              <a:rPr lang="en-US" sz="1800" b="1" dirty="0"/>
              <a:t>Washington – Parent Family Medical Leave Act</a:t>
            </a:r>
          </a:p>
          <a:p>
            <a:pPr marL="0" indent="0">
              <a:lnSpc>
                <a:spcPct val="90000"/>
              </a:lnSpc>
              <a:buNone/>
            </a:pPr>
            <a:r>
              <a:rPr lang="en-US" sz="1800" dirty="0">
                <a:hlinkClick r:id="rId3"/>
              </a:rPr>
              <a:t>https://paidleave.wa.gov/</a:t>
            </a:r>
            <a:endParaRPr lang="en-US" sz="1800" dirty="0"/>
          </a:p>
          <a:p>
            <a:pPr marL="0" indent="0">
              <a:lnSpc>
                <a:spcPct val="90000"/>
              </a:lnSpc>
              <a:buNone/>
            </a:pPr>
            <a:endParaRPr lang="en-US" sz="1800" dirty="0"/>
          </a:p>
          <a:p>
            <a:pPr marL="302895" indent="-302895"/>
            <a:r>
              <a:rPr lang="en-US" sz="1800" dirty="0"/>
              <a:t>FWEA and FWEA-ESP staff can choose to supplement their PFML pay from the state with full days of wellness leave or vacation (ESP). </a:t>
            </a:r>
          </a:p>
          <a:p>
            <a:pPr marL="302895" indent="-302895"/>
            <a:r>
              <a:rPr lang="en-US" sz="1800" dirty="0"/>
              <a:t>They would continue to receive their full pay from the district (to the extent they have leave available) AND receive the PFML pay from the state. PFML pay is allowable during summer months as well.</a:t>
            </a:r>
          </a:p>
          <a:p>
            <a:pPr marL="302895" indent="-302895"/>
            <a:r>
              <a:rPr lang="en-US" sz="1800" dirty="0"/>
              <a:t>Staff choosing to use the supplemental benefit </a:t>
            </a:r>
            <a:r>
              <a:rPr lang="en-US" sz="1800" b="1" dirty="0"/>
              <a:t>must use it from the first day of the PFML leave</a:t>
            </a:r>
            <a:r>
              <a:rPr lang="en-US" sz="1800" dirty="0"/>
              <a:t> in </a:t>
            </a:r>
            <a:r>
              <a:rPr lang="en-US" sz="1800" b="1" dirty="0"/>
              <a:t>consecutive days</a:t>
            </a:r>
            <a:r>
              <a:rPr lang="en-US" sz="1800" dirty="0"/>
              <a:t> and inform the district how many days of supplemental benefit they intend to use.</a:t>
            </a:r>
          </a:p>
          <a:p>
            <a:pPr marL="302895" indent="-302895"/>
            <a:endParaRPr lang="en-US" sz="1600" dirty="0"/>
          </a:p>
          <a:p>
            <a:pPr marL="0" indent="0">
              <a:lnSpc>
                <a:spcPct val="90000"/>
              </a:lnSpc>
              <a:buNone/>
            </a:pPr>
            <a:endParaRPr lang="en-US" sz="1800" dirty="0"/>
          </a:p>
          <a:p>
            <a:pPr marL="0" indent="0">
              <a:lnSpc>
                <a:spcPct val="90000"/>
              </a:lnSpc>
              <a:buNone/>
            </a:pPr>
            <a:endParaRPr lang="en-US" sz="1800" dirty="0"/>
          </a:p>
        </p:txBody>
      </p:sp>
    </p:spTree>
    <p:extLst>
      <p:ext uri="{BB962C8B-B14F-4D97-AF65-F5344CB8AC3E}">
        <p14:creationId xmlns:p14="http://schemas.microsoft.com/office/powerpoint/2010/main" val="13957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xmlns="" id="{248C243B-8F62-4418-BC9F-EAF07F19A1B5}"/>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Consideration for Using Leave</a:t>
            </a:r>
          </a:p>
        </p:txBody>
      </p:sp>
      <p:graphicFrame>
        <p:nvGraphicFramePr>
          <p:cNvPr id="11" name="Content Placeholder 2">
            <a:extLst>
              <a:ext uri="{FF2B5EF4-FFF2-40B4-BE49-F238E27FC236}">
                <a16:creationId xmlns:a16="http://schemas.microsoft.com/office/drawing/2014/main" xmlns="" id="{187999AF-706D-46AF-B5C6-3F6BA1431A84}"/>
              </a:ext>
            </a:extLst>
          </p:cNvPr>
          <p:cNvGraphicFramePr>
            <a:graphicFrameLocks/>
          </p:cNvGraphicFramePr>
          <p:nvPr>
            <p:extLst>
              <p:ext uri="{D42A27DB-BD31-4B8C-83A1-F6EECF244321}">
                <p14:modId xmlns:p14="http://schemas.microsoft.com/office/powerpoint/2010/main" val="3690170794"/>
              </p:ext>
            </p:extLst>
          </p:nvPr>
        </p:nvGraphicFramePr>
        <p:xfrm>
          <a:off x="849235" y="2288304"/>
          <a:ext cx="7811270" cy="3121897"/>
        </p:xfrm>
        <a:graphic>
          <a:graphicData uri="http://schemas.openxmlformats.org/drawingml/2006/table">
            <a:tbl>
              <a:tblPr firstRow="1" firstCol="1" bandRow="1">
                <a:tableStyleId>{69012ECD-51FC-41F1-AA8D-1B2483CD663E}</a:tableStyleId>
              </a:tblPr>
              <a:tblGrid>
                <a:gridCol w="4301984">
                  <a:extLst>
                    <a:ext uri="{9D8B030D-6E8A-4147-A177-3AD203B41FA5}">
                      <a16:colId xmlns:a16="http://schemas.microsoft.com/office/drawing/2014/main" xmlns="" val="2825459593"/>
                    </a:ext>
                  </a:extLst>
                </a:gridCol>
                <a:gridCol w="1551646">
                  <a:extLst>
                    <a:ext uri="{9D8B030D-6E8A-4147-A177-3AD203B41FA5}">
                      <a16:colId xmlns:a16="http://schemas.microsoft.com/office/drawing/2014/main" xmlns="" val="3634313354"/>
                    </a:ext>
                  </a:extLst>
                </a:gridCol>
                <a:gridCol w="1957640">
                  <a:extLst>
                    <a:ext uri="{9D8B030D-6E8A-4147-A177-3AD203B41FA5}">
                      <a16:colId xmlns:a16="http://schemas.microsoft.com/office/drawing/2014/main" xmlns="" val="4017042030"/>
                    </a:ext>
                  </a:extLst>
                </a:gridCol>
              </a:tblGrid>
              <a:tr h="852959">
                <a:tc>
                  <a:txBody>
                    <a:bodyPr/>
                    <a:lstStyle/>
                    <a:p>
                      <a:pPr marL="0" marR="0">
                        <a:lnSpc>
                          <a:spcPct val="105000"/>
                        </a:lnSpc>
                        <a:spcBef>
                          <a:spcPts val="0"/>
                        </a:spcBef>
                        <a:spcAft>
                          <a:spcPts val="0"/>
                        </a:spcAft>
                      </a:pPr>
                      <a:r>
                        <a:rPr lang="en-US" sz="1800" dirty="0">
                          <a:effectLst/>
                        </a:rPr>
                        <a:t>Consideration</a:t>
                      </a:r>
                      <a:endParaRPr lang="en-US" sz="1800" dirty="0">
                        <a:effectLst/>
                        <a:latin typeface="Calibri" panose="020F0502020204030204" pitchFamily="34" charset="0"/>
                        <a:ea typeface="Calibri" panose="020F0502020204030204" pitchFamily="34" charset="0"/>
                      </a:endParaRPr>
                    </a:p>
                  </a:txBody>
                  <a:tcPr marL="51448" marR="51448" marT="0" marB="0"/>
                </a:tc>
                <a:tc>
                  <a:txBody>
                    <a:bodyPr/>
                    <a:lstStyle/>
                    <a:p>
                      <a:pPr marL="0" marR="0">
                        <a:lnSpc>
                          <a:spcPct val="105000"/>
                        </a:lnSpc>
                        <a:spcBef>
                          <a:spcPts val="0"/>
                        </a:spcBef>
                        <a:spcAft>
                          <a:spcPts val="0"/>
                        </a:spcAft>
                      </a:pPr>
                      <a:r>
                        <a:rPr lang="en-US" sz="1800" dirty="0">
                          <a:effectLst/>
                        </a:rPr>
                        <a:t>PFML Pay</a:t>
                      </a:r>
                      <a:endParaRPr lang="en-US" sz="1800" dirty="0">
                        <a:effectLst/>
                        <a:latin typeface="Calibri" panose="020F0502020204030204" pitchFamily="34" charset="0"/>
                        <a:ea typeface="Calibri" panose="020F0502020204030204" pitchFamily="34" charset="0"/>
                      </a:endParaRPr>
                    </a:p>
                  </a:txBody>
                  <a:tcPr marL="51448" marR="51448" marT="0" marB="0"/>
                </a:tc>
                <a:tc>
                  <a:txBody>
                    <a:bodyPr/>
                    <a:lstStyle/>
                    <a:p>
                      <a:pPr marL="0" marR="0">
                        <a:lnSpc>
                          <a:spcPct val="105000"/>
                        </a:lnSpc>
                        <a:spcBef>
                          <a:spcPts val="0"/>
                        </a:spcBef>
                        <a:spcAft>
                          <a:spcPts val="0"/>
                        </a:spcAft>
                      </a:pPr>
                      <a:r>
                        <a:rPr lang="en-US" sz="1800">
                          <a:effectLst/>
                        </a:rPr>
                        <a:t>Supplementing with Paid Leave</a:t>
                      </a:r>
                      <a:endParaRPr lang="en-US" sz="1800">
                        <a:effectLst/>
                        <a:latin typeface="Calibri" panose="020F0502020204030204" pitchFamily="34" charset="0"/>
                        <a:ea typeface="Calibri" panose="020F0502020204030204" pitchFamily="34" charset="0"/>
                      </a:endParaRPr>
                    </a:p>
                  </a:txBody>
                  <a:tcPr marL="51448" marR="51448" marT="0" marB="0"/>
                </a:tc>
                <a:extLst>
                  <a:ext uri="{0D108BD9-81ED-4DB2-BD59-A6C34878D82A}">
                    <a16:rowId xmlns:a16="http://schemas.microsoft.com/office/drawing/2014/main" xmlns="" val="3425419385"/>
                  </a:ext>
                </a:extLst>
              </a:tr>
              <a:tr h="372087">
                <a:tc>
                  <a:txBody>
                    <a:bodyPr/>
                    <a:lstStyle/>
                    <a:p>
                      <a:pPr marL="0" marR="0">
                        <a:lnSpc>
                          <a:spcPct val="105000"/>
                        </a:lnSpc>
                        <a:spcBef>
                          <a:spcPts val="0"/>
                        </a:spcBef>
                        <a:spcAft>
                          <a:spcPts val="0"/>
                        </a:spcAft>
                      </a:pPr>
                      <a:r>
                        <a:rPr lang="en-US" sz="1800">
                          <a:effectLst/>
                        </a:rPr>
                        <a:t>Accrue retirement service credit</a:t>
                      </a:r>
                      <a:endParaRPr lang="en-US" sz="1800">
                        <a:effectLst/>
                        <a:latin typeface="Calibri" panose="020F0502020204030204" pitchFamily="34" charset="0"/>
                        <a:ea typeface="Calibri" panose="020F0502020204030204" pitchFamily="34" charset="0"/>
                      </a:endParaRPr>
                    </a:p>
                  </a:txBody>
                  <a:tcPr marL="51448" marR="51448" marT="0" marB="0"/>
                </a:tc>
                <a:tc>
                  <a:txBody>
                    <a:bodyPr/>
                    <a:lstStyle/>
                    <a:p>
                      <a:pPr marL="0" marR="0">
                        <a:lnSpc>
                          <a:spcPct val="105000"/>
                        </a:lnSpc>
                        <a:spcBef>
                          <a:spcPts val="0"/>
                        </a:spcBef>
                        <a:spcAft>
                          <a:spcPts val="0"/>
                        </a:spcAft>
                      </a:pPr>
                      <a:r>
                        <a:rPr lang="en-US" sz="1800">
                          <a:effectLst/>
                        </a:rPr>
                        <a:t>No</a:t>
                      </a:r>
                      <a:endParaRPr lang="en-US" sz="1800">
                        <a:effectLst/>
                        <a:latin typeface="Calibri" panose="020F0502020204030204" pitchFamily="34" charset="0"/>
                        <a:ea typeface="Calibri" panose="020F0502020204030204" pitchFamily="34" charset="0"/>
                      </a:endParaRPr>
                    </a:p>
                  </a:txBody>
                  <a:tcPr marL="51448" marR="51448" marT="0" marB="0"/>
                </a:tc>
                <a:tc>
                  <a:txBody>
                    <a:bodyPr/>
                    <a:lstStyle/>
                    <a:p>
                      <a:pPr marL="0" marR="0">
                        <a:lnSpc>
                          <a:spcPct val="105000"/>
                        </a:lnSpc>
                        <a:spcBef>
                          <a:spcPts val="0"/>
                        </a:spcBef>
                        <a:spcAft>
                          <a:spcPts val="0"/>
                        </a:spcAft>
                      </a:pPr>
                      <a:r>
                        <a:rPr lang="en-US" sz="1800">
                          <a:effectLst/>
                        </a:rPr>
                        <a:t>Yes</a:t>
                      </a:r>
                      <a:endParaRPr lang="en-US" sz="1800">
                        <a:effectLst/>
                        <a:latin typeface="Calibri" panose="020F0502020204030204" pitchFamily="34" charset="0"/>
                        <a:ea typeface="Calibri" panose="020F0502020204030204" pitchFamily="34" charset="0"/>
                      </a:endParaRPr>
                    </a:p>
                  </a:txBody>
                  <a:tcPr marL="51448" marR="51448" marT="0" marB="0"/>
                </a:tc>
                <a:extLst>
                  <a:ext uri="{0D108BD9-81ED-4DB2-BD59-A6C34878D82A}">
                    <a16:rowId xmlns:a16="http://schemas.microsoft.com/office/drawing/2014/main" xmlns="" val="3924718205"/>
                  </a:ext>
                </a:extLst>
              </a:tr>
              <a:tr h="762382">
                <a:tc>
                  <a:txBody>
                    <a:bodyPr/>
                    <a:lstStyle/>
                    <a:p>
                      <a:pPr marL="0" marR="0">
                        <a:lnSpc>
                          <a:spcPct val="105000"/>
                        </a:lnSpc>
                        <a:spcBef>
                          <a:spcPts val="0"/>
                        </a:spcBef>
                        <a:spcAft>
                          <a:spcPts val="0"/>
                        </a:spcAft>
                      </a:pPr>
                      <a:r>
                        <a:rPr lang="en-US" sz="1800">
                          <a:effectLst/>
                        </a:rPr>
                        <a:t>Accrue credit for movement on salary schedule</a:t>
                      </a:r>
                      <a:endParaRPr lang="en-US" sz="1800">
                        <a:effectLst/>
                        <a:latin typeface="Calibri" panose="020F0502020204030204" pitchFamily="34" charset="0"/>
                        <a:ea typeface="Calibri" panose="020F0502020204030204" pitchFamily="34" charset="0"/>
                      </a:endParaRPr>
                    </a:p>
                  </a:txBody>
                  <a:tcPr marL="51448" marR="51448" marT="0" marB="0"/>
                </a:tc>
                <a:tc>
                  <a:txBody>
                    <a:bodyPr/>
                    <a:lstStyle/>
                    <a:p>
                      <a:pPr marL="0" marR="0">
                        <a:lnSpc>
                          <a:spcPct val="105000"/>
                        </a:lnSpc>
                        <a:spcBef>
                          <a:spcPts val="0"/>
                        </a:spcBef>
                        <a:spcAft>
                          <a:spcPts val="0"/>
                        </a:spcAft>
                      </a:pPr>
                      <a:r>
                        <a:rPr lang="en-US" sz="1800">
                          <a:effectLst/>
                        </a:rPr>
                        <a:t>No</a:t>
                      </a:r>
                      <a:endParaRPr lang="en-US" sz="1800">
                        <a:effectLst/>
                        <a:latin typeface="Calibri" panose="020F0502020204030204" pitchFamily="34" charset="0"/>
                        <a:ea typeface="Calibri" panose="020F0502020204030204" pitchFamily="34" charset="0"/>
                      </a:endParaRPr>
                    </a:p>
                  </a:txBody>
                  <a:tcPr marL="51448" marR="51448" marT="0" marB="0"/>
                </a:tc>
                <a:tc>
                  <a:txBody>
                    <a:bodyPr/>
                    <a:lstStyle/>
                    <a:p>
                      <a:pPr marL="0" marR="0">
                        <a:lnSpc>
                          <a:spcPct val="105000"/>
                        </a:lnSpc>
                        <a:spcBef>
                          <a:spcPts val="0"/>
                        </a:spcBef>
                        <a:spcAft>
                          <a:spcPts val="0"/>
                        </a:spcAft>
                      </a:pPr>
                      <a:r>
                        <a:rPr lang="en-US" sz="1800">
                          <a:effectLst/>
                        </a:rPr>
                        <a:t>Yes</a:t>
                      </a:r>
                      <a:endParaRPr lang="en-US" sz="1800">
                        <a:effectLst/>
                        <a:latin typeface="Calibri" panose="020F0502020204030204" pitchFamily="34" charset="0"/>
                        <a:ea typeface="Calibri" panose="020F0502020204030204" pitchFamily="34" charset="0"/>
                      </a:endParaRPr>
                    </a:p>
                  </a:txBody>
                  <a:tcPr marL="51448" marR="51448" marT="0" marB="0"/>
                </a:tc>
                <a:extLst>
                  <a:ext uri="{0D108BD9-81ED-4DB2-BD59-A6C34878D82A}">
                    <a16:rowId xmlns:a16="http://schemas.microsoft.com/office/drawing/2014/main" xmlns="" val="222871626"/>
                  </a:ext>
                </a:extLst>
              </a:tr>
              <a:tr h="372087">
                <a:tc>
                  <a:txBody>
                    <a:bodyPr/>
                    <a:lstStyle/>
                    <a:p>
                      <a:pPr marL="0" marR="0">
                        <a:lnSpc>
                          <a:spcPct val="105000"/>
                        </a:lnSpc>
                        <a:spcBef>
                          <a:spcPts val="0"/>
                        </a:spcBef>
                        <a:spcAft>
                          <a:spcPts val="0"/>
                        </a:spcAft>
                      </a:pPr>
                      <a:r>
                        <a:rPr lang="en-US" sz="1800">
                          <a:effectLst/>
                        </a:rPr>
                        <a:t>Accrue paid leave</a:t>
                      </a:r>
                      <a:endParaRPr lang="en-US" sz="1800">
                        <a:effectLst/>
                        <a:latin typeface="Calibri" panose="020F0502020204030204" pitchFamily="34" charset="0"/>
                        <a:ea typeface="Calibri" panose="020F0502020204030204" pitchFamily="34" charset="0"/>
                      </a:endParaRPr>
                    </a:p>
                  </a:txBody>
                  <a:tcPr marL="51448" marR="51448" marT="0" marB="0"/>
                </a:tc>
                <a:tc>
                  <a:txBody>
                    <a:bodyPr/>
                    <a:lstStyle/>
                    <a:p>
                      <a:pPr marL="0" marR="0">
                        <a:lnSpc>
                          <a:spcPct val="105000"/>
                        </a:lnSpc>
                        <a:spcBef>
                          <a:spcPts val="0"/>
                        </a:spcBef>
                        <a:spcAft>
                          <a:spcPts val="0"/>
                        </a:spcAft>
                      </a:pPr>
                      <a:r>
                        <a:rPr lang="en-US" sz="1800">
                          <a:effectLst/>
                        </a:rPr>
                        <a:t>No</a:t>
                      </a:r>
                      <a:endParaRPr lang="en-US" sz="1800">
                        <a:effectLst/>
                        <a:latin typeface="Calibri" panose="020F0502020204030204" pitchFamily="34" charset="0"/>
                        <a:ea typeface="Calibri" panose="020F0502020204030204" pitchFamily="34" charset="0"/>
                      </a:endParaRPr>
                    </a:p>
                  </a:txBody>
                  <a:tcPr marL="51448" marR="51448" marT="0" marB="0"/>
                </a:tc>
                <a:tc>
                  <a:txBody>
                    <a:bodyPr/>
                    <a:lstStyle/>
                    <a:p>
                      <a:pPr marL="0" marR="0">
                        <a:lnSpc>
                          <a:spcPct val="105000"/>
                        </a:lnSpc>
                        <a:spcBef>
                          <a:spcPts val="0"/>
                        </a:spcBef>
                        <a:spcAft>
                          <a:spcPts val="0"/>
                        </a:spcAft>
                      </a:pPr>
                      <a:r>
                        <a:rPr lang="en-US" sz="1800">
                          <a:effectLst/>
                        </a:rPr>
                        <a:t>Yes</a:t>
                      </a:r>
                      <a:endParaRPr lang="en-US" sz="1800">
                        <a:effectLst/>
                        <a:latin typeface="Calibri" panose="020F0502020204030204" pitchFamily="34" charset="0"/>
                        <a:ea typeface="Calibri" panose="020F0502020204030204" pitchFamily="34" charset="0"/>
                      </a:endParaRPr>
                    </a:p>
                  </a:txBody>
                  <a:tcPr marL="51448" marR="51448" marT="0" marB="0"/>
                </a:tc>
                <a:extLst>
                  <a:ext uri="{0D108BD9-81ED-4DB2-BD59-A6C34878D82A}">
                    <a16:rowId xmlns:a16="http://schemas.microsoft.com/office/drawing/2014/main" xmlns="" val="2396466784"/>
                  </a:ext>
                </a:extLst>
              </a:tr>
              <a:tr h="762382">
                <a:tc>
                  <a:txBody>
                    <a:bodyPr/>
                    <a:lstStyle/>
                    <a:p>
                      <a:pPr marL="0" marR="0">
                        <a:lnSpc>
                          <a:spcPct val="105000"/>
                        </a:lnSpc>
                        <a:spcBef>
                          <a:spcPts val="0"/>
                        </a:spcBef>
                        <a:spcAft>
                          <a:spcPts val="0"/>
                        </a:spcAft>
                      </a:pPr>
                      <a:r>
                        <a:rPr lang="en-US" sz="1800" dirty="0">
                          <a:effectLst/>
                        </a:rPr>
                        <a:t>Time on PFML counts for SEBB eligibility*</a:t>
                      </a:r>
                      <a:endParaRPr lang="en-US" sz="1800" dirty="0">
                        <a:effectLst/>
                        <a:latin typeface="Calibri" panose="020F0502020204030204" pitchFamily="34" charset="0"/>
                        <a:ea typeface="Calibri" panose="020F0502020204030204" pitchFamily="34" charset="0"/>
                      </a:endParaRPr>
                    </a:p>
                  </a:txBody>
                  <a:tcPr marL="51448" marR="51448" marT="0" marB="0"/>
                </a:tc>
                <a:tc>
                  <a:txBody>
                    <a:bodyPr/>
                    <a:lstStyle/>
                    <a:p>
                      <a:pPr marL="0" marR="0">
                        <a:lnSpc>
                          <a:spcPct val="105000"/>
                        </a:lnSpc>
                        <a:spcBef>
                          <a:spcPts val="0"/>
                        </a:spcBef>
                        <a:spcAft>
                          <a:spcPts val="0"/>
                        </a:spcAft>
                      </a:pPr>
                      <a:r>
                        <a:rPr lang="en-US" sz="1800">
                          <a:effectLst/>
                        </a:rPr>
                        <a:t>No</a:t>
                      </a:r>
                      <a:endParaRPr lang="en-US" sz="1800">
                        <a:effectLst/>
                        <a:latin typeface="Calibri" panose="020F0502020204030204" pitchFamily="34" charset="0"/>
                        <a:ea typeface="Calibri" panose="020F0502020204030204" pitchFamily="34" charset="0"/>
                      </a:endParaRPr>
                    </a:p>
                  </a:txBody>
                  <a:tcPr marL="51448" marR="51448" marT="0" marB="0"/>
                </a:tc>
                <a:tc>
                  <a:txBody>
                    <a:bodyPr/>
                    <a:lstStyle/>
                    <a:p>
                      <a:pPr marL="0" marR="0">
                        <a:lnSpc>
                          <a:spcPct val="105000"/>
                        </a:lnSpc>
                        <a:spcBef>
                          <a:spcPts val="0"/>
                        </a:spcBef>
                        <a:spcAft>
                          <a:spcPts val="0"/>
                        </a:spcAft>
                      </a:pPr>
                      <a:r>
                        <a:rPr lang="en-US" sz="1800" dirty="0">
                          <a:effectLst/>
                        </a:rPr>
                        <a:t>Yes</a:t>
                      </a:r>
                      <a:endParaRPr lang="en-US" sz="1800" dirty="0">
                        <a:effectLst/>
                        <a:latin typeface="Calibri" panose="020F0502020204030204" pitchFamily="34" charset="0"/>
                        <a:ea typeface="Calibri" panose="020F0502020204030204" pitchFamily="34" charset="0"/>
                      </a:endParaRPr>
                    </a:p>
                  </a:txBody>
                  <a:tcPr marL="51448" marR="51448" marT="0" marB="0"/>
                </a:tc>
                <a:extLst>
                  <a:ext uri="{0D108BD9-81ED-4DB2-BD59-A6C34878D82A}">
                    <a16:rowId xmlns:a16="http://schemas.microsoft.com/office/drawing/2014/main" xmlns="" val="1521072903"/>
                  </a:ext>
                </a:extLst>
              </a:tr>
            </a:tbl>
          </a:graphicData>
        </a:graphic>
      </p:graphicFrame>
    </p:spTree>
    <p:extLst>
      <p:ext uri="{BB962C8B-B14F-4D97-AF65-F5344CB8AC3E}">
        <p14:creationId xmlns:p14="http://schemas.microsoft.com/office/powerpoint/2010/main" val="1024582766"/>
      </p:ext>
    </p:extLst>
  </p:cSld>
  <p:clrMapOvr>
    <a:masterClrMapping/>
  </p:clrMapOvr>
</p:sld>
</file>

<file path=ppt/theme/theme1.xml><?xml version="1.0" encoding="utf-8"?>
<a:theme xmlns:a="http://schemas.openxmlformats.org/drawingml/2006/main" name="template">
  <a:themeElements>
    <a:clrScheme name="template 8">
      <a:dk1>
        <a:srgbClr val="4D4D4D"/>
      </a:dk1>
      <a:lt1>
        <a:srgbClr val="FFFFFF"/>
      </a:lt1>
      <a:dk2>
        <a:srgbClr val="000000"/>
      </a:dk2>
      <a:lt2>
        <a:srgbClr val="D5E1F3"/>
      </a:lt2>
      <a:accent1>
        <a:srgbClr val="BC4417"/>
      </a:accent1>
      <a:accent2>
        <a:srgbClr val="CF9C1C"/>
      </a:accent2>
      <a:accent3>
        <a:srgbClr val="FFFFFF"/>
      </a:accent3>
      <a:accent4>
        <a:srgbClr val="404040"/>
      </a:accent4>
      <a:accent5>
        <a:srgbClr val="DAB0AB"/>
      </a:accent5>
      <a:accent6>
        <a:srgbClr val="BB8D18"/>
      </a:accent6>
      <a:hlink>
        <a:srgbClr val="E8C97C"/>
      </a:hlink>
      <a:folHlink>
        <a:srgbClr val="EAEAEA"/>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mplate 1">
        <a:dk1>
          <a:srgbClr val="111111"/>
        </a:dk1>
        <a:lt1>
          <a:srgbClr val="FFFFFF"/>
        </a:lt1>
        <a:dk2>
          <a:srgbClr val="000000"/>
        </a:dk2>
        <a:lt2>
          <a:srgbClr val="FF6600"/>
        </a:lt2>
        <a:accent1>
          <a:srgbClr val="FF9966"/>
        </a:accent1>
        <a:accent2>
          <a:srgbClr val="CC0000"/>
        </a:accent2>
        <a:accent3>
          <a:srgbClr val="FFFFFF"/>
        </a:accent3>
        <a:accent4>
          <a:srgbClr val="0D0D0D"/>
        </a:accent4>
        <a:accent5>
          <a:srgbClr val="FFCAB8"/>
        </a:accent5>
        <a:accent6>
          <a:srgbClr val="B9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000000"/>
        </a:dk2>
        <a:lt2>
          <a:srgbClr val="FF6600"/>
        </a:lt2>
        <a:accent1>
          <a:srgbClr val="FF9966"/>
        </a:accent1>
        <a:accent2>
          <a:srgbClr val="CC0000"/>
        </a:accent2>
        <a:accent3>
          <a:srgbClr val="FFFFFF"/>
        </a:accent3>
        <a:accent4>
          <a:srgbClr val="404040"/>
        </a:accent4>
        <a:accent5>
          <a:srgbClr val="FFCAB8"/>
        </a:accent5>
        <a:accent6>
          <a:srgbClr val="B9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FF6600"/>
        </a:lt2>
        <a:accent1>
          <a:srgbClr val="FF9966"/>
        </a:accent1>
        <a:accent2>
          <a:srgbClr val="800000"/>
        </a:accent2>
        <a:accent3>
          <a:srgbClr val="FFFFFF"/>
        </a:accent3>
        <a:accent4>
          <a:srgbClr val="404040"/>
        </a:accent4>
        <a:accent5>
          <a:srgbClr val="FFCAB8"/>
        </a:accent5>
        <a:accent6>
          <a:srgbClr val="73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000000"/>
        </a:dk2>
        <a:lt2>
          <a:srgbClr val="CC6600"/>
        </a:lt2>
        <a:accent1>
          <a:srgbClr val="FF6600"/>
        </a:accent1>
        <a:accent2>
          <a:srgbClr val="800000"/>
        </a:accent2>
        <a:accent3>
          <a:srgbClr val="FFFFFF"/>
        </a:accent3>
        <a:accent4>
          <a:srgbClr val="404040"/>
        </a:accent4>
        <a:accent5>
          <a:srgbClr val="FFB8AA"/>
        </a:accent5>
        <a:accent6>
          <a:srgbClr val="730000"/>
        </a:accent6>
        <a:hlink>
          <a:srgbClr val="FFCC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111111"/>
        </a:dk1>
        <a:lt1>
          <a:srgbClr val="FFFFFF"/>
        </a:lt1>
        <a:dk2>
          <a:srgbClr val="000000"/>
        </a:dk2>
        <a:lt2>
          <a:srgbClr val="FF6600"/>
        </a:lt2>
        <a:accent1>
          <a:srgbClr val="FF8001"/>
        </a:accent1>
        <a:accent2>
          <a:srgbClr val="D31908"/>
        </a:accent2>
        <a:accent3>
          <a:srgbClr val="FFFFFF"/>
        </a:accent3>
        <a:accent4>
          <a:srgbClr val="0D0D0D"/>
        </a:accent4>
        <a:accent5>
          <a:srgbClr val="FFC0AA"/>
        </a:accent5>
        <a:accent6>
          <a:srgbClr val="BF1606"/>
        </a:accent6>
        <a:hlink>
          <a:srgbClr val="FFCC00"/>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111111"/>
        </a:dk1>
        <a:lt1>
          <a:srgbClr val="FFFFFF"/>
        </a:lt1>
        <a:dk2>
          <a:srgbClr val="000000"/>
        </a:dk2>
        <a:lt2>
          <a:srgbClr val="C26301"/>
        </a:lt2>
        <a:accent1>
          <a:srgbClr val="D6A003"/>
        </a:accent1>
        <a:accent2>
          <a:srgbClr val="EAC403"/>
        </a:accent2>
        <a:accent3>
          <a:srgbClr val="FFFFFF"/>
        </a:accent3>
        <a:accent4>
          <a:srgbClr val="0D0D0D"/>
        </a:accent4>
        <a:accent5>
          <a:srgbClr val="E8CDAA"/>
        </a:accent5>
        <a:accent6>
          <a:srgbClr val="D4B102"/>
        </a:accent6>
        <a:hlink>
          <a:srgbClr val="F6E204"/>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C26301"/>
        </a:lt2>
        <a:accent1>
          <a:srgbClr val="D6A003"/>
        </a:accent1>
        <a:accent2>
          <a:srgbClr val="EAC403"/>
        </a:accent2>
        <a:accent3>
          <a:srgbClr val="FFFFFF"/>
        </a:accent3>
        <a:accent4>
          <a:srgbClr val="404040"/>
        </a:accent4>
        <a:accent5>
          <a:srgbClr val="E8CDAA"/>
        </a:accent5>
        <a:accent6>
          <a:srgbClr val="D4B102"/>
        </a:accent6>
        <a:hlink>
          <a:srgbClr val="F6E204"/>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D5E1F3"/>
        </a:lt2>
        <a:accent1>
          <a:srgbClr val="BC4417"/>
        </a:accent1>
        <a:accent2>
          <a:srgbClr val="CF9C1C"/>
        </a:accent2>
        <a:accent3>
          <a:srgbClr val="FFFFFF"/>
        </a:accent3>
        <a:accent4>
          <a:srgbClr val="404040"/>
        </a:accent4>
        <a:accent5>
          <a:srgbClr val="DAB0AB"/>
        </a:accent5>
        <a:accent6>
          <a:srgbClr val="BB8D18"/>
        </a:accent6>
        <a:hlink>
          <a:srgbClr val="E8C97C"/>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2813</TotalTime>
  <Words>924</Words>
  <Application>Microsoft Office PowerPoint</Application>
  <PresentationFormat>On-screen Show (4:3)</PresentationFormat>
  <Paragraphs>151</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Tahoma</vt:lpstr>
      <vt:lpstr>Times New Roman</vt:lpstr>
      <vt:lpstr>template</vt:lpstr>
      <vt:lpstr>  Thinking of Starting a Family?  Federal Way Education Association</vt:lpstr>
      <vt:lpstr>    Before You Start Your Family, we are sure you have many questions!</vt:lpstr>
      <vt:lpstr>Key Preparation Areas</vt:lpstr>
      <vt:lpstr>Preparation for Leave</vt:lpstr>
      <vt:lpstr>Preparation for Leave</vt:lpstr>
      <vt:lpstr>Leave Overview</vt:lpstr>
      <vt:lpstr>Available Leaves</vt:lpstr>
      <vt:lpstr>Available Leaves</vt:lpstr>
      <vt:lpstr>Consideration for Using Leave</vt:lpstr>
      <vt:lpstr>Available Leave</vt:lpstr>
      <vt:lpstr>Available Leaves</vt:lpstr>
      <vt:lpstr>SEBB</vt:lpstr>
      <vt:lpstr>Return to Work</vt:lpstr>
      <vt:lpstr>Questions and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of Starting a Family?  Evergreen Education Association</dc:title>
  <dc:creator>Lisa Lewison</dc:creator>
  <cp:lastModifiedBy>Tia Hendrix</cp:lastModifiedBy>
  <cp:revision>2</cp:revision>
  <dcterms:created xsi:type="dcterms:W3CDTF">2020-10-30T21:12:33Z</dcterms:created>
  <dcterms:modified xsi:type="dcterms:W3CDTF">2021-05-28T22:12:23Z</dcterms:modified>
</cp:coreProperties>
</file>