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t.ly/AR10m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391" y="1471965"/>
            <a:ext cx="9812071" cy="2034862"/>
          </a:xfrm>
        </p:spPr>
        <p:txBody>
          <a:bodyPr>
            <a:normAutofit fontScale="90000"/>
          </a:bodyPr>
          <a:lstStyle/>
          <a:p>
            <a:r>
              <a:rPr lang="en-US" sz="6700" dirty="0"/>
              <a:t>November </a:t>
            </a:r>
            <a:br>
              <a:rPr lang="en-US" sz="6700" dirty="0"/>
            </a:br>
            <a:r>
              <a:rPr lang="en-US" sz="6700" dirty="0" err="1"/>
              <a:t>fwea</a:t>
            </a:r>
            <a:r>
              <a:rPr lang="en-US" sz="6700" dirty="0"/>
              <a:t> 10 Minute Meeting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91" y="2705570"/>
            <a:ext cx="8929868" cy="315103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Union Led Success</a:t>
            </a:r>
          </a:p>
          <a:p>
            <a:r>
              <a:rPr lang="en-US" sz="3200" dirty="0"/>
              <a:t>Communication Avenues</a:t>
            </a:r>
          </a:p>
          <a:p>
            <a:r>
              <a:rPr lang="en-US" sz="3200" dirty="0"/>
              <a:t>BAT teams</a:t>
            </a:r>
          </a:p>
          <a:p>
            <a:r>
              <a:rPr lang="en-US" sz="3200" dirty="0"/>
              <a:t>PD &amp; Meet-Ups</a:t>
            </a:r>
          </a:p>
          <a:p>
            <a:r>
              <a:rPr lang="en-US" sz="3200" dirty="0"/>
              <a:t>Bargain updates &amp; Wear Red Nov 30</a:t>
            </a:r>
          </a:p>
          <a:p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2181" y="2489396"/>
            <a:ext cx="3279820" cy="43634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3573" y="2489396"/>
            <a:ext cx="3097036" cy="7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25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21" y="0"/>
            <a:ext cx="11855302" cy="1996225"/>
          </a:xfrm>
        </p:spPr>
        <p:txBody>
          <a:bodyPr>
            <a:norm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Union power successes</a:t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members-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Ars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-Exec Board-President-staff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collaborating and standing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0727" y="1725769"/>
            <a:ext cx="11354090" cy="5364051"/>
          </a:xfrm>
        </p:spPr>
        <p:txBody>
          <a:bodyPr>
            <a:normAutofit fontScale="62500" lnSpcReduction="20000"/>
          </a:bodyPr>
          <a:lstStyle/>
          <a:p>
            <a:endParaRPr lang="en-US" sz="3200" dirty="0"/>
          </a:p>
          <a:p>
            <a:r>
              <a:rPr lang="en-US" sz="3200" dirty="0"/>
              <a:t>Start times ripple effect</a:t>
            </a:r>
          </a:p>
          <a:p>
            <a:r>
              <a:rPr lang="en-US" sz="3200" dirty="0"/>
              <a:t>How the 14</a:t>
            </a:r>
            <a:r>
              <a:rPr lang="en-US" sz="3200" baseline="30000" dirty="0"/>
              <a:t>th</a:t>
            </a:r>
            <a:r>
              <a:rPr lang="en-US" sz="3200" dirty="0"/>
              <a:t> was NOT a double dock day</a:t>
            </a:r>
          </a:p>
          <a:p>
            <a:r>
              <a:rPr lang="en-US" sz="3200" dirty="0"/>
              <a:t>The correction on Nov 23</a:t>
            </a:r>
            <a:r>
              <a:rPr lang="en-US" sz="3200" baseline="30000" dirty="0"/>
              <a:t>rd</a:t>
            </a:r>
            <a:r>
              <a:rPr lang="en-US" sz="3200" dirty="0"/>
              <a:t> release time</a:t>
            </a:r>
          </a:p>
          <a:p>
            <a:r>
              <a:rPr lang="en-US" sz="3200" dirty="0"/>
              <a:t>ESP get-together participation</a:t>
            </a:r>
          </a:p>
          <a:p>
            <a:r>
              <a:rPr lang="en-US" sz="3200" dirty="0"/>
              <a:t>TGIF Pizza Night (Oct 21) participation </a:t>
            </a:r>
          </a:p>
          <a:p>
            <a:r>
              <a:rPr lang="en-US" sz="3200" dirty="0"/>
              <a:t>Substitute Pay, system improvements*** is your building paying more now?</a:t>
            </a:r>
          </a:p>
          <a:p>
            <a:r>
              <a:rPr lang="en-US" sz="3200" dirty="0"/>
              <a:t>Educators of Color meet-up participation</a:t>
            </a:r>
          </a:p>
          <a:p>
            <a:r>
              <a:rPr lang="en-US" sz="3200" dirty="0"/>
              <a:t>Packed house at AR meetings</a:t>
            </a:r>
          </a:p>
          <a:p>
            <a:r>
              <a:rPr lang="en-US" sz="3200" dirty="0"/>
              <a:t>Standing up for PLC time (building led unless consensus to do otherwise, as per Early Release memo) </a:t>
            </a:r>
          </a:p>
          <a:p>
            <a:r>
              <a:rPr lang="en-US" sz="3200" dirty="0"/>
              <a:t>AR 2 minute Update input</a:t>
            </a:r>
          </a:p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** David Brower has been great to collaborate with to help us on these issues.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5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912" y="-72590"/>
            <a:ext cx="8534400" cy="1507067"/>
          </a:xfrm>
        </p:spPr>
        <p:txBody>
          <a:bodyPr/>
          <a:lstStyle/>
          <a:p>
            <a:r>
              <a:rPr lang="en-US" dirty="0"/>
              <a:t>Communication avenues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65" y="960699"/>
            <a:ext cx="11757941" cy="6088283"/>
          </a:xfrm>
        </p:spPr>
        <p:txBody>
          <a:bodyPr>
            <a:normAutofit/>
          </a:bodyPr>
          <a:lstStyle/>
          <a:p>
            <a:r>
              <a:rPr lang="en-US" b="1" dirty="0"/>
              <a:t>Update your contact info on the homepage of federalwayea.org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Important for our upcoming bargain and enforcing current CBA:</a:t>
            </a:r>
          </a:p>
          <a:p>
            <a:r>
              <a:rPr lang="en-US" dirty="0"/>
              <a:t>Federalwayea.org</a:t>
            </a:r>
          </a:p>
          <a:p>
            <a:r>
              <a:rPr lang="en-US" dirty="0"/>
              <a:t>President’s Reports</a:t>
            </a:r>
          </a:p>
          <a:p>
            <a:r>
              <a:rPr lang="en-US" dirty="0"/>
              <a:t>10 Minute Meetings</a:t>
            </a:r>
          </a:p>
          <a:p>
            <a:r>
              <a:rPr lang="en-US" dirty="0"/>
              <a:t>Facebook Group (Federal Way Education Association)</a:t>
            </a:r>
          </a:p>
          <a:p>
            <a:r>
              <a:rPr lang="en-US" dirty="0"/>
              <a:t>Community Facebook Page</a:t>
            </a:r>
          </a:p>
          <a:p>
            <a:r>
              <a:rPr lang="en-US" dirty="0"/>
              <a:t>Building Action Teams (BATs)</a:t>
            </a:r>
          </a:p>
          <a:p>
            <a:r>
              <a:rPr lang="en-US" dirty="0"/>
              <a:t>Your Association Representatives</a:t>
            </a:r>
          </a:p>
          <a:p>
            <a:r>
              <a:rPr lang="en-US" dirty="0"/>
              <a:t>Text Messages 81010 @</a:t>
            </a:r>
            <a:r>
              <a:rPr lang="en-US"/>
              <a:t>fweatext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Also:</a:t>
            </a:r>
          </a:p>
          <a:p>
            <a:r>
              <a:rPr lang="en-US" dirty="0"/>
              <a:t>Calling Association Representatives at other building &amp; Executive Board members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250" t="13151" r="45573" b="10442"/>
          <a:stretch/>
        </p:blipFill>
        <p:spPr>
          <a:xfrm>
            <a:off x="8803757" y="415536"/>
            <a:ext cx="3388243" cy="381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90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0"/>
            <a:ext cx="8534400" cy="1507067"/>
          </a:xfrm>
        </p:spPr>
        <p:txBody>
          <a:bodyPr/>
          <a:lstStyle/>
          <a:p>
            <a:r>
              <a:rPr lang="en-US" dirty="0"/>
              <a:t>Building Action Teams (BAT)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818166"/>
            <a:ext cx="10262830" cy="5737179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Eyes and Ears for the bargain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Quick, building-level 2 way communication for important input and messages (This is an FWEA tradition, like a </a:t>
            </a:r>
            <a:r>
              <a:rPr lang="en-US" sz="4000" dirty="0" err="1"/>
              <a:t>phonetree</a:t>
            </a:r>
            <a:r>
              <a:rPr lang="en-US" sz="4000" dirty="0"/>
              <a:t>)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Please see who is on your team </a:t>
            </a:r>
          </a:p>
        </p:txBody>
      </p:sp>
    </p:spTree>
    <p:extLst>
      <p:ext uri="{BB962C8B-B14F-4D97-AF65-F5344CB8AC3E}">
        <p14:creationId xmlns:p14="http://schemas.microsoft.com/office/powerpoint/2010/main" val="1058390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969" y="453981"/>
            <a:ext cx="9721918" cy="1507067"/>
          </a:xfrm>
        </p:spPr>
        <p:txBody>
          <a:bodyPr/>
          <a:lstStyle/>
          <a:p>
            <a:r>
              <a:rPr lang="en-US" dirty="0"/>
              <a:t>Union Led PD &amp; Meet-ups </a:t>
            </a:r>
            <a:br>
              <a:rPr lang="en-US" dirty="0"/>
            </a:br>
            <a:r>
              <a:rPr lang="en-US" dirty="0"/>
              <a:t>(sign up on federalwayea.org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969" y="2746660"/>
            <a:ext cx="10237073" cy="2595452"/>
          </a:xfrm>
        </p:spPr>
        <p:txBody>
          <a:bodyPr/>
          <a:lstStyle/>
          <a:p>
            <a:r>
              <a:rPr lang="en-US" sz="3200" dirty="0"/>
              <a:t>Culturally Competent Classroom Management</a:t>
            </a:r>
          </a:p>
          <a:p>
            <a:endParaRPr lang="en-US" sz="3200" dirty="0"/>
          </a:p>
          <a:p>
            <a:r>
              <a:rPr lang="en-US" sz="3200" dirty="0"/>
              <a:t>Come to a gathering about issues we are all passionate about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14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656" y="-228600"/>
            <a:ext cx="8534400" cy="1507067"/>
          </a:xfrm>
        </p:spPr>
        <p:txBody>
          <a:bodyPr/>
          <a:lstStyle/>
          <a:p>
            <a:r>
              <a:rPr lang="en-US" dirty="0"/>
              <a:t>Events &amp; Bargain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063" y="1716348"/>
            <a:ext cx="11985937" cy="3976113"/>
          </a:xfrm>
        </p:spPr>
        <p:txBody>
          <a:bodyPr>
            <a:noAutofit/>
          </a:bodyPr>
          <a:lstStyle/>
          <a:p>
            <a:r>
              <a:rPr lang="en-US" sz="2800" dirty="0"/>
              <a:t>Nov 21 Special Ed issues meet-up</a:t>
            </a:r>
          </a:p>
          <a:p>
            <a:r>
              <a:rPr lang="en-US" sz="2800" dirty="0"/>
              <a:t>Nov 22 Culturally Relevant Classroom Management PD</a:t>
            </a:r>
          </a:p>
          <a:p>
            <a:r>
              <a:rPr lang="en-US" sz="2800" dirty="0"/>
              <a:t>Nov 30th IRLA/ELA Meet-Up</a:t>
            </a:r>
          </a:p>
          <a:p>
            <a:endParaRPr lang="en-US" sz="2800" dirty="0"/>
          </a:p>
          <a:p>
            <a:r>
              <a:rPr lang="en-US" sz="2800" dirty="0"/>
              <a:t>November 30</a:t>
            </a:r>
            <a:r>
              <a:rPr lang="en-US" sz="2800" baseline="30000" dirty="0"/>
              <a:t>th</a:t>
            </a:r>
            <a:r>
              <a:rPr lang="en-US" sz="2800" dirty="0"/>
              <a:t>, wear RED in support of our FWEA Listening Tour!</a:t>
            </a:r>
          </a:p>
          <a:p>
            <a:pPr lvl="1"/>
            <a:r>
              <a:rPr lang="en-US" sz="2600" dirty="0"/>
              <a:t>High schools and middle schools, we will be visiting to hear you in a 5 minute 1:1 conversation. Have your ideas and concerns ready to share. Your thoughts will help inform the theme of the bargain.</a:t>
            </a:r>
            <a:endParaRPr lang="en-US" sz="2800" dirty="0"/>
          </a:p>
          <a:p>
            <a:r>
              <a:rPr lang="en-US" sz="2800" dirty="0"/>
              <a:t>January 16</a:t>
            </a:r>
            <a:r>
              <a:rPr lang="en-US" sz="2800" baseline="30000" dirty="0"/>
              <a:t>th</a:t>
            </a:r>
            <a:r>
              <a:rPr lang="en-US" sz="2800" dirty="0"/>
              <a:t>. Rally for Student Rights in Olympia with a broad coalition.  (Exact times and details to come, but expect 9-12. We’ll be talking about the bargain and issues on our bus ride down!)</a:t>
            </a:r>
          </a:p>
        </p:txBody>
      </p:sp>
    </p:spTree>
    <p:extLst>
      <p:ext uri="{BB962C8B-B14F-4D97-AF65-F5344CB8AC3E}">
        <p14:creationId xmlns:p14="http://schemas.microsoft.com/office/powerpoint/2010/main" val="3294125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94881"/>
            <a:ext cx="8534400" cy="1507067"/>
          </a:xfrm>
        </p:spPr>
        <p:txBody>
          <a:bodyPr/>
          <a:lstStyle/>
          <a:p>
            <a:r>
              <a:rPr lang="en-US" dirty="0"/>
              <a:t>Please Provide Meeting Input</a:t>
            </a:r>
          </a:p>
        </p:txBody>
      </p:sp>
      <p:sp>
        <p:nvSpPr>
          <p:cNvPr id="4" name="Rectangle 3">
            <a:hlinkClick r:id="rId2"/>
          </p:cNvPr>
          <p:cNvSpPr/>
          <p:nvPr/>
        </p:nvSpPr>
        <p:spPr>
          <a:xfrm>
            <a:off x="2575775" y="2849774"/>
            <a:ext cx="86674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hlinkClick r:id="rId2"/>
              </a:rPr>
              <a:t>http://bit.ly/AR10min</a:t>
            </a:r>
            <a:endParaRPr lang="en-US" sz="48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217449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12721</TotalTime>
  <Words>362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Arial Rounded MT Bold</vt:lpstr>
      <vt:lpstr>Century Gothic</vt:lpstr>
      <vt:lpstr>Wingdings 3</vt:lpstr>
      <vt:lpstr>Slice</vt:lpstr>
      <vt:lpstr>November  fwea 10 Minute Meeting  </vt:lpstr>
      <vt:lpstr>Union power successes members-Ars-Exec Board-President-staff collaborating and standing up</vt:lpstr>
      <vt:lpstr>Communication avenues</vt:lpstr>
      <vt:lpstr>Building Action Teams (BAT)</vt:lpstr>
      <vt:lpstr>Union Led PD &amp; Meet-ups  (sign up on federalwayea.org</vt:lpstr>
      <vt:lpstr>Events &amp; Bargain Updates</vt:lpstr>
      <vt:lpstr>Please Provide Meeting Input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 fwea 10 Minute Meeting</dc:title>
  <dc:creator>Shannon McCann</dc:creator>
  <cp:lastModifiedBy>Shannon McCann</cp:lastModifiedBy>
  <cp:revision>42</cp:revision>
  <dcterms:created xsi:type="dcterms:W3CDTF">2016-11-07T02:04:21Z</dcterms:created>
  <dcterms:modified xsi:type="dcterms:W3CDTF">2016-11-15T22:11:37Z</dcterms:modified>
</cp:coreProperties>
</file>